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0"/>
  </p:notesMasterIdLst>
  <p:sldIdLst>
    <p:sldId id="591" r:id="rId5"/>
    <p:sldId id="598" r:id="rId6"/>
    <p:sldId id="667" r:id="rId7"/>
    <p:sldId id="599" r:id="rId8"/>
    <p:sldId id="597" r:id="rId9"/>
    <p:sldId id="600" r:id="rId10"/>
    <p:sldId id="672" r:id="rId11"/>
    <p:sldId id="4344" r:id="rId12"/>
    <p:sldId id="4345" r:id="rId13"/>
    <p:sldId id="5569" r:id="rId14"/>
    <p:sldId id="4346" r:id="rId15"/>
    <p:sldId id="681" r:id="rId16"/>
    <p:sldId id="601" r:id="rId17"/>
    <p:sldId id="594" r:id="rId18"/>
    <p:sldId id="674" r:id="rId19"/>
    <p:sldId id="268" r:id="rId20"/>
    <p:sldId id="267" r:id="rId21"/>
    <p:sldId id="683" r:id="rId22"/>
    <p:sldId id="5571" r:id="rId23"/>
    <p:sldId id="264" r:id="rId24"/>
    <p:sldId id="604" r:id="rId25"/>
    <p:sldId id="670" r:id="rId26"/>
    <p:sldId id="5570" r:id="rId27"/>
    <p:sldId id="671" r:id="rId28"/>
    <p:sldId id="682" r:id="rId29"/>
    <p:sldId id="4341" r:id="rId30"/>
    <p:sldId id="4342" r:id="rId31"/>
    <p:sldId id="602" r:id="rId32"/>
    <p:sldId id="592" r:id="rId33"/>
    <p:sldId id="603" r:id="rId34"/>
    <p:sldId id="675" r:id="rId35"/>
    <p:sldId id="596" r:id="rId36"/>
    <p:sldId id="4352" r:id="rId37"/>
    <p:sldId id="4343" r:id="rId38"/>
    <p:sldId id="60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27A1C7-4023-BDED-892A-EB957118E3C2}" v="2" dt="2026-09-14T17:37:51.283"/>
    <p1510:client id="{D4BF9EC7-06B7-51AC-7B91-CC4F194D114E}" v="431" dt="2026-09-14T17:42:16.0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ael Sweeney" userId="81b03ee1-7e33-4b9d-9087-bccbc55145bb" providerId="ADAL" clId="{53EA756C-7154-4678-9455-7B5F7D4A1DAF}"/>
    <pc:docChg chg="undo redo custSel addSld delSld modSld">
      <pc:chgData name="Rachael Sweeney" userId="81b03ee1-7e33-4b9d-9087-bccbc55145bb" providerId="ADAL" clId="{53EA756C-7154-4678-9455-7B5F7D4A1DAF}" dt="2026-09-13T18:34:06.330" v="1529" actId="1076"/>
      <pc:docMkLst>
        <pc:docMk/>
      </pc:docMkLst>
      <pc:sldChg chg="modSp mod">
        <pc:chgData name="Rachael Sweeney" userId="81b03ee1-7e33-4b9d-9087-bccbc55145bb" providerId="ADAL" clId="{53EA756C-7154-4678-9455-7B5F7D4A1DAF}" dt="2026-09-13T18:02:03.234" v="1168" actId="20577"/>
        <pc:sldMkLst>
          <pc:docMk/>
          <pc:sldMk cId="878934353" sldId="268"/>
        </pc:sldMkLst>
        <pc:spChg chg="mod">
          <ac:chgData name="Rachael Sweeney" userId="81b03ee1-7e33-4b9d-9087-bccbc55145bb" providerId="ADAL" clId="{53EA756C-7154-4678-9455-7B5F7D4A1DAF}" dt="2026-09-13T18:02:03.234" v="1168" actId="20577"/>
          <ac:spMkLst>
            <pc:docMk/>
            <pc:sldMk cId="878934353" sldId="268"/>
            <ac:spMk id="3" creationId="{00000000-0000-0000-0000-000000000000}"/>
          </ac:spMkLst>
        </pc:spChg>
      </pc:sldChg>
      <pc:sldChg chg="modSp mod">
        <pc:chgData name="Rachael Sweeney" userId="81b03ee1-7e33-4b9d-9087-bccbc55145bb" providerId="ADAL" clId="{53EA756C-7154-4678-9455-7B5F7D4A1DAF}" dt="2026-09-13T17:10:31.164" v="222" actId="20577"/>
        <pc:sldMkLst>
          <pc:docMk/>
          <pc:sldMk cId="3094597087" sldId="597"/>
        </pc:sldMkLst>
        <pc:spChg chg="mod">
          <ac:chgData name="Rachael Sweeney" userId="81b03ee1-7e33-4b9d-9087-bccbc55145bb" providerId="ADAL" clId="{53EA756C-7154-4678-9455-7B5F7D4A1DAF}" dt="2026-09-13T16:59:55.786" v="29" actId="113"/>
          <ac:spMkLst>
            <pc:docMk/>
            <pc:sldMk cId="3094597087" sldId="597"/>
            <ac:spMk id="8" creationId="{985F34CC-E219-4E21-B983-12FFC0EA7A41}"/>
          </ac:spMkLst>
        </pc:spChg>
        <pc:spChg chg="mod">
          <ac:chgData name="Rachael Sweeney" userId="81b03ee1-7e33-4b9d-9087-bccbc55145bb" providerId="ADAL" clId="{53EA756C-7154-4678-9455-7B5F7D4A1DAF}" dt="2026-09-13T17:05:38.362" v="185" actId="113"/>
          <ac:spMkLst>
            <pc:docMk/>
            <pc:sldMk cId="3094597087" sldId="597"/>
            <ac:spMk id="9" creationId="{CCD79490-0FB1-4236-B319-D5FE20AA45DD}"/>
          </ac:spMkLst>
        </pc:spChg>
        <pc:graphicFrameChg chg="modGraphic">
          <ac:chgData name="Rachael Sweeney" userId="81b03ee1-7e33-4b9d-9087-bccbc55145bb" providerId="ADAL" clId="{53EA756C-7154-4678-9455-7B5F7D4A1DAF}" dt="2026-09-13T17:10:31.164" v="222" actId="20577"/>
          <ac:graphicFrameMkLst>
            <pc:docMk/>
            <pc:sldMk cId="3094597087" sldId="597"/>
            <ac:graphicFrameMk id="7" creationId="{BC56A584-CFC4-4138-A4F6-9F93C8DDDBA0}"/>
          </ac:graphicFrameMkLst>
        </pc:graphicFrameChg>
      </pc:sldChg>
      <pc:sldChg chg="addSp modSp mod">
        <pc:chgData name="Rachael Sweeney" userId="81b03ee1-7e33-4b9d-9087-bccbc55145bb" providerId="ADAL" clId="{53EA756C-7154-4678-9455-7B5F7D4A1DAF}" dt="2026-09-13T18:18:48.197" v="1426" actId="1076"/>
        <pc:sldMkLst>
          <pc:docMk/>
          <pc:sldMk cId="3069030047" sldId="603"/>
        </pc:sldMkLst>
        <pc:spChg chg="mod">
          <ac:chgData name="Rachael Sweeney" userId="81b03ee1-7e33-4b9d-9087-bccbc55145bb" providerId="ADAL" clId="{53EA756C-7154-4678-9455-7B5F7D4A1DAF}" dt="2026-09-13T18:18:45.682" v="1425" actId="1076"/>
          <ac:spMkLst>
            <pc:docMk/>
            <pc:sldMk cId="3069030047" sldId="603"/>
            <ac:spMk id="2" creationId="{E0F42795-1D41-4659-AC7D-C326FD7A9F33}"/>
          </ac:spMkLst>
        </pc:spChg>
        <pc:picChg chg="add mod">
          <ac:chgData name="Rachael Sweeney" userId="81b03ee1-7e33-4b9d-9087-bccbc55145bb" providerId="ADAL" clId="{53EA756C-7154-4678-9455-7B5F7D4A1DAF}" dt="2026-09-13T18:18:48.197" v="1426" actId="1076"/>
          <ac:picMkLst>
            <pc:docMk/>
            <pc:sldMk cId="3069030047" sldId="603"/>
            <ac:picMk id="7" creationId="{5B3FA951-0557-0020-7D9E-186448B68A6B}"/>
          </ac:picMkLst>
        </pc:picChg>
      </pc:sldChg>
      <pc:sldChg chg="addSp modSp mod">
        <pc:chgData name="Rachael Sweeney" userId="81b03ee1-7e33-4b9d-9087-bccbc55145bb" providerId="ADAL" clId="{53EA756C-7154-4678-9455-7B5F7D4A1DAF}" dt="2026-09-13T17:08:37.409" v="214" actId="1076"/>
        <pc:sldMkLst>
          <pc:docMk/>
          <pc:sldMk cId="3268126172" sldId="667"/>
        </pc:sldMkLst>
        <pc:picChg chg="add mod">
          <ac:chgData name="Rachael Sweeney" userId="81b03ee1-7e33-4b9d-9087-bccbc55145bb" providerId="ADAL" clId="{53EA756C-7154-4678-9455-7B5F7D4A1DAF}" dt="2026-09-13T17:08:37.409" v="214" actId="1076"/>
          <ac:picMkLst>
            <pc:docMk/>
            <pc:sldMk cId="3268126172" sldId="667"/>
            <ac:picMk id="5" creationId="{7C198D36-9F9A-FDD2-2787-EFD0F4AA2136}"/>
          </ac:picMkLst>
        </pc:picChg>
      </pc:sldChg>
      <pc:sldChg chg="addSp delSp modSp mod delAnim modAnim">
        <pc:chgData name="Rachael Sweeney" userId="81b03ee1-7e33-4b9d-9087-bccbc55145bb" providerId="ADAL" clId="{53EA756C-7154-4678-9455-7B5F7D4A1DAF}" dt="2026-09-13T18:13:24.433" v="1375" actId="478"/>
        <pc:sldMkLst>
          <pc:docMk/>
          <pc:sldMk cId="3406145217" sldId="670"/>
        </pc:sldMkLst>
      </pc:sldChg>
      <pc:sldChg chg="modSp mod">
        <pc:chgData name="Rachael Sweeney" userId="81b03ee1-7e33-4b9d-9087-bccbc55145bb" providerId="ADAL" clId="{53EA756C-7154-4678-9455-7B5F7D4A1DAF}" dt="2026-09-13T18:16:15.071" v="1421" actId="20577"/>
        <pc:sldMkLst>
          <pc:docMk/>
          <pc:sldMk cId="1056349259" sldId="671"/>
        </pc:sldMkLst>
        <pc:spChg chg="mod">
          <ac:chgData name="Rachael Sweeney" userId="81b03ee1-7e33-4b9d-9087-bccbc55145bb" providerId="ADAL" clId="{53EA756C-7154-4678-9455-7B5F7D4A1DAF}" dt="2026-09-13T18:16:15.071" v="1421" actId="20577"/>
          <ac:spMkLst>
            <pc:docMk/>
            <pc:sldMk cId="1056349259" sldId="671"/>
            <ac:spMk id="5" creationId="{7DC384E0-6C13-6013-58C4-213F2CA9F698}"/>
          </ac:spMkLst>
        </pc:spChg>
      </pc:sldChg>
      <pc:sldChg chg="addSp delSp modSp mod delAnim modAnim">
        <pc:chgData name="Rachael Sweeney" userId="81b03ee1-7e33-4b9d-9087-bccbc55145bb" providerId="ADAL" clId="{53EA756C-7154-4678-9455-7B5F7D4A1DAF}" dt="2026-09-13T17:40:03.921" v="809"/>
        <pc:sldMkLst>
          <pc:docMk/>
          <pc:sldMk cId="3745512285" sldId="672"/>
        </pc:sldMkLst>
        <pc:spChg chg="mod">
          <ac:chgData name="Rachael Sweeney" userId="81b03ee1-7e33-4b9d-9087-bccbc55145bb" providerId="ADAL" clId="{53EA756C-7154-4678-9455-7B5F7D4A1DAF}" dt="2026-09-13T17:33:28.359" v="698" actId="20577"/>
          <ac:spMkLst>
            <pc:docMk/>
            <pc:sldMk cId="3745512285" sldId="672"/>
            <ac:spMk id="3" creationId="{4D63B0EE-5524-472B-8AA0-9ED6C4FC2B27}"/>
          </ac:spMkLst>
        </pc:spChg>
        <pc:spChg chg="mod">
          <ac:chgData name="Rachael Sweeney" userId="81b03ee1-7e33-4b9d-9087-bccbc55145bb" providerId="ADAL" clId="{53EA756C-7154-4678-9455-7B5F7D4A1DAF}" dt="2026-09-13T17:17:32.421" v="232" actId="1076"/>
          <ac:spMkLst>
            <pc:docMk/>
            <pc:sldMk cId="3745512285" sldId="672"/>
            <ac:spMk id="11" creationId="{74ABF036-CC69-486B-A12E-54157D2BCA88}"/>
          </ac:spMkLst>
        </pc:spChg>
        <pc:spChg chg="mod">
          <ac:chgData name="Rachael Sweeney" userId="81b03ee1-7e33-4b9d-9087-bccbc55145bb" providerId="ADAL" clId="{53EA756C-7154-4678-9455-7B5F7D4A1DAF}" dt="2026-09-13T17:17:35.251" v="233" actId="1076"/>
          <ac:spMkLst>
            <pc:docMk/>
            <pc:sldMk cId="3745512285" sldId="672"/>
            <ac:spMk id="12" creationId="{4D830210-5B55-4E4E-859C-CC68A2F09DAB}"/>
          </ac:spMkLst>
        </pc:spChg>
        <pc:graphicFrameChg chg="add del mod modGraphic">
          <ac:chgData name="Rachael Sweeney" userId="81b03ee1-7e33-4b9d-9087-bccbc55145bb" providerId="ADAL" clId="{53EA756C-7154-4678-9455-7B5F7D4A1DAF}" dt="2026-09-13T17:33:04.619" v="676" actId="207"/>
          <ac:graphicFrameMkLst>
            <pc:docMk/>
            <pc:sldMk cId="3745512285" sldId="672"/>
            <ac:graphicFrameMk id="2" creationId="{315357DD-1FB7-C60E-DBA7-8BF37D54BCD4}"/>
          </ac:graphicFrameMkLst>
        </pc:graphicFrameChg>
        <pc:picChg chg="add">
          <ac:chgData name="Rachael Sweeney" userId="81b03ee1-7e33-4b9d-9087-bccbc55145bb" providerId="ADAL" clId="{53EA756C-7154-4678-9455-7B5F7D4A1DAF}" dt="2026-09-13T17:24:13.127" v="485" actId="22"/>
          <ac:picMkLst>
            <pc:docMk/>
            <pc:sldMk cId="3745512285" sldId="672"/>
            <ac:picMk id="9" creationId="{73982E33-1E71-FA8E-55ED-4BAEA55EE843}"/>
          </ac:picMkLst>
        </pc:picChg>
        <pc:picChg chg="add">
          <ac:chgData name="Rachael Sweeney" userId="81b03ee1-7e33-4b9d-9087-bccbc55145bb" providerId="ADAL" clId="{53EA756C-7154-4678-9455-7B5F7D4A1DAF}" dt="2026-09-13T17:24:18.133" v="486" actId="22"/>
          <ac:picMkLst>
            <pc:docMk/>
            <pc:sldMk cId="3745512285" sldId="672"/>
            <ac:picMk id="13" creationId="{B67A0425-AE1C-E261-0D50-C8F5AA2B8332}"/>
          </ac:picMkLst>
        </pc:picChg>
        <pc:picChg chg="add">
          <ac:chgData name="Rachael Sweeney" userId="81b03ee1-7e33-4b9d-9087-bccbc55145bb" providerId="ADAL" clId="{53EA756C-7154-4678-9455-7B5F7D4A1DAF}" dt="2026-09-13T17:24:22.756" v="487" actId="22"/>
          <ac:picMkLst>
            <pc:docMk/>
            <pc:sldMk cId="3745512285" sldId="672"/>
            <ac:picMk id="15" creationId="{09EDF52E-F4F7-400C-3D40-E0D1A0913C85}"/>
          </ac:picMkLst>
        </pc:picChg>
      </pc:sldChg>
      <pc:sldChg chg="addSp delSp modSp mod addAnim delAnim modAnim">
        <pc:chgData name="Rachael Sweeney" userId="81b03ee1-7e33-4b9d-9087-bccbc55145bb" providerId="ADAL" clId="{53EA756C-7154-4678-9455-7B5F7D4A1DAF}" dt="2026-09-13T18:00:43.046" v="1096"/>
        <pc:sldMkLst>
          <pc:docMk/>
          <pc:sldMk cId="2990631248" sldId="681"/>
        </pc:sldMkLst>
        <pc:picChg chg="add mod ord">
          <ac:chgData name="Rachael Sweeney" userId="81b03ee1-7e33-4b9d-9087-bccbc55145bb" providerId="ADAL" clId="{53EA756C-7154-4678-9455-7B5F7D4A1DAF}" dt="2026-09-13T17:55:31.794" v="1079" actId="167"/>
          <ac:picMkLst>
            <pc:docMk/>
            <pc:sldMk cId="2990631248" sldId="681"/>
            <ac:picMk id="10" creationId="{A1046294-02F3-DFBF-BF53-8ACB1C463CCA}"/>
          </ac:picMkLst>
        </pc:picChg>
        <pc:picChg chg="add mod ord">
          <ac:chgData name="Rachael Sweeney" userId="81b03ee1-7e33-4b9d-9087-bccbc55145bb" providerId="ADAL" clId="{53EA756C-7154-4678-9455-7B5F7D4A1DAF}" dt="2026-09-13T18:00:32.481" v="1093" actId="1076"/>
          <ac:picMkLst>
            <pc:docMk/>
            <pc:sldMk cId="2990631248" sldId="681"/>
            <ac:picMk id="12" creationId="{15D227C7-86FE-EC87-650D-C1CF6498434C}"/>
          </ac:picMkLst>
        </pc:picChg>
        <pc:picChg chg="add mod">
          <ac:chgData name="Rachael Sweeney" userId="81b03ee1-7e33-4b9d-9087-bccbc55145bb" providerId="ADAL" clId="{53EA756C-7154-4678-9455-7B5F7D4A1DAF}" dt="2026-09-13T18:00:36.094" v="1094" actId="1076"/>
          <ac:picMkLst>
            <pc:docMk/>
            <pc:sldMk cId="2990631248" sldId="681"/>
            <ac:picMk id="18" creationId="{EFBAB057-E639-6AB2-0CAE-6ECB7ABA48BF}"/>
          </ac:picMkLst>
        </pc:picChg>
      </pc:sldChg>
      <pc:sldChg chg="addSp modSp mod">
        <pc:chgData name="Rachael Sweeney" userId="81b03ee1-7e33-4b9d-9087-bccbc55145bb" providerId="ADAL" clId="{53EA756C-7154-4678-9455-7B5F7D4A1DAF}" dt="2026-09-13T18:10:12.713" v="1367" actId="14100"/>
        <pc:sldMkLst>
          <pc:docMk/>
          <pc:sldMk cId="1564681639" sldId="683"/>
        </pc:sldMkLst>
        <pc:spChg chg="mod">
          <ac:chgData name="Rachael Sweeney" userId="81b03ee1-7e33-4b9d-9087-bccbc55145bb" providerId="ADAL" clId="{53EA756C-7154-4678-9455-7B5F7D4A1DAF}" dt="2026-09-13T18:10:06.925" v="1366" actId="255"/>
          <ac:spMkLst>
            <pc:docMk/>
            <pc:sldMk cId="1564681639" sldId="683"/>
            <ac:spMk id="2" creationId="{539807B0-F0CF-745B-876A-BDFB88F3E446}"/>
          </ac:spMkLst>
        </pc:spChg>
        <pc:picChg chg="add mod">
          <ac:chgData name="Rachael Sweeney" userId="81b03ee1-7e33-4b9d-9087-bccbc55145bb" providerId="ADAL" clId="{53EA756C-7154-4678-9455-7B5F7D4A1DAF}" dt="2026-09-13T18:10:12.713" v="1367" actId="14100"/>
          <ac:picMkLst>
            <pc:docMk/>
            <pc:sldMk cId="1564681639" sldId="683"/>
            <ac:picMk id="7" creationId="{46B712A2-03E9-0FC6-94A1-BB74DEC8C6B2}"/>
          </ac:picMkLst>
        </pc:picChg>
      </pc:sldChg>
      <pc:sldChg chg="addSp delSp modSp mod">
        <pc:chgData name="Rachael Sweeney" userId="81b03ee1-7e33-4b9d-9087-bccbc55145bb" providerId="ADAL" clId="{53EA756C-7154-4678-9455-7B5F7D4A1DAF}" dt="2026-09-13T18:34:06.330" v="1529" actId="1076"/>
        <pc:sldMkLst>
          <pc:docMk/>
          <pc:sldMk cId="3252291598" sldId="4343"/>
        </pc:sldMkLst>
        <pc:spChg chg="mod">
          <ac:chgData name="Rachael Sweeney" userId="81b03ee1-7e33-4b9d-9087-bccbc55145bb" providerId="ADAL" clId="{53EA756C-7154-4678-9455-7B5F7D4A1DAF}" dt="2026-09-13T18:31:44.512" v="1520" actId="20577"/>
          <ac:spMkLst>
            <pc:docMk/>
            <pc:sldMk cId="3252291598" sldId="4343"/>
            <ac:spMk id="20" creationId="{665D43C2-9C01-49FB-B189-2B3655439A0D}"/>
          </ac:spMkLst>
        </pc:spChg>
        <pc:picChg chg="add mod ord">
          <ac:chgData name="Rachael Sweeney" userId="81b03ee1-7e33-4b9d-9087-bccbc55145bb" providerId="ADAL" clId="{53EA756C-7154-4678-9455-7B5F7D4A1DAF}" dt="2026-09-13T18:32:52.996" v="1524" actId="167"/>
          <ac:picMkLst>
            <pc:docMk/>
            <pc:sldMk cId="3252291598" sldId="4343"/>
            <ac:picMk id="3" creationId="{468A88F4-D3EF-F3A0-15E5-199568A63DCA}"/>
          </ac:picMkLst>
        </pc:picChg>
        <pc:picChg chg="add mod">
          <ac:chgData name="Rachael Sweeney" userId="81b03ee1-7e33-4b9d-9087-bccbc55145bb" providerId="ADAL" clId="{53EA756C-7154-4678-9455-7B5F7D4A1DAF}" dt="2026-09-13T18:34:06.330" v="1529" actId="1076"/>
          <ac:picMkLst>
            <pc:docMk/>
            <pc:sldMk cId="3252291598" sldId="4343"/>
            <ac:picMk id="10" creationId="{4E4F026D-7968-CE64-1A21-ACBDFBB13AEB}"/>
          </ac:picMkLst>
        </pc:picChg>
        <pc:picChg chg="mod">
          <ac:chgData name="Rachael Sweeney" userId="81b03ee1-7e33-4b9d-9087-bccbc55145bb" providerId="ADAL" clId="{53EA756C-7154-4678-9455-7B5F7D4A1DAF}" dt="2026-09-13T18:32:56.729" v="1525" actId="1076"/>
          <ac:picMkLst>
            <pc:docMk/>
            <pc:sldMk cId="3252291598" sldId="4343"/>
            <ac:picMk id="17" creationId="{1B67AAFD-8CEF-4E74-AE25-AC94EDF26338}"/>
          </ac:picMkLst>
        </pc:picChg>
      </pc:sldChg>
      <pc:sldChg chg="modSp add mod modAnim">
        <pc:chgData name="Rachael Sweeney" userId="81b03ee1-7e33-4b9d-9087-bccbc55145bb" providerId="ADAL" clId="{53EA756C-7154-4678-9455-7B5F7D4A1DAF}" dt="2026-09-13T17:46:27.301" v="1022"/>
        <pc:sldMkLst>
          <pc:docMk/>
          <pc:sldMk cId="3594255116" sldId="4344"/>
        </pc:sldMkLst>
        <pc:spChg chg="mod">
          <ac:chgData name="Rachael Sweeney" userId="81b03ee1-7e33-4b9d-9087-bccbc55145bb" providerId="ADAL" clId="{53EA756C-7154-4678-9455-7B5F7D4A1DAF}" dt="2026-09-13T17:36:44.541" v="795" actId="208"/>
          <ac:spMkLst>
            <pc:docMk/>
            <pc:sldMk cId="3594255116" sldId="4344"/>
            <ac:spMk id="11" creationId="{1A066452-88F3-50C8-B5AD-5767D4942553}"/>
          </ac:spMkLst>
        </pc:spChg>
        <pc:graphicFrameChg chg="mod modGraphic">
          <ac:chgData name="Rachael Sweeney" userId="81b03ee1-7e33-4b9d-9087-bccbc55145bb" providerId="ADAL" clId="{53EA756C-7154-4678-9455-7B5F7D4A1DAF}" dt="2026-09-13T17:37:42.179" v="803" actId="207"/>
          <ac:graphicFrameMkLst>
            <pc:docMk/>
            <pc:sldMk cId="3594255116" sldId="4344"/>
            <ac:graphicFrameMk id="2" creationId="{F3E563E5-EF2E-C335-46D9-6CD8DC27A0C9}"/>
          </ac:graphicFrameMkLst>
        </pc:graphicFrameChg>
      </pc:sldChg>
      <pc:sldChg chg="modSp add mod modAnim">
        <pc:chgData name="Rachael Sweeney" userId="81b03ee1-7e33-4b9d-9087-bccbc55145bb" providerId="ADAL" clId="{53EA756C-7154-4678-9455-7B5F7D4A1DAF}" dt="2026-09-13T17:47:25.042" v="1030" actId="207"/>
        <pc:sldMkLst>
          <pc:docMk/>
          <pc:sldMk cId="2435605349" sldId="4345"/>
        </pc:sldMkLst>
        <pc:spChg chg="mod">
          <ac:chgData name="Rachael Sweeney" userId="81b03ee1-7e33-4b9d-9087-bccbc55145bb" providerId="ADAL" clId="{53EA756C-7154-4678-9455-7B5F7D4A1DAF}" dt="2026-09-13T17:45:30.677" v="1020" actId="20577"/>
          <ac:spMkLst>
            <pc:docMk/>
            <pc:sldMk cId="2435605349" sldId="4345"/>
            <ac:spMk id="12" creationId="{227B8E34-B156-D366-4642-DDC309E82843}"/>
          </ac:spMkLst>
        </pc:spChg>
        <pc:graphicFrameChg chg="modGraphic">
          <ac:chgData name="Rachael Sweeney" userId="81b03ee1-7e33-4b9d-9087-bccbc55145bb" providerId="ADAL" clId="{53EA756C-7154-4678-9455-7B5F7D4A1DAF}" dt="2026-09-13T17:47:25.042" v="1030" actId="207"/>
          <ac:graphicFrameMkLst>
            <pc:docMk/>
            <pc:sldMk cId="2435605349" sldId="4345"/>
            <ac:graphicFrameMk id="2" creationId="{1D97CB4A-795C-6B10-1896-50B9A1AC1323}"/>
          </ac:graphicFrameMkLst>
        </pc:graphicFrameChg>
      </pc:sldChg>
      <pc:sldChg chg="addSp delSp modSp add mod delAnim modAnim">
        <pc:chgData name="Rachael Sweeney" userId="81b03ee1-7e33-4b9d-9087-bccbc55145bb" providerId="ADAL" clId="{53EA756C-7154-4678-9455-7B5F7D4A1DAF}" dt="2026-09-13T17:53:30.220" v="1068" actId="207"/>
        <pc:sldMkLst>
          <pc:docMk/>
          <pc:sldMk cId="2529414431" sldId="4346"/>
        </pc:sldMkLst>
        <pc:spChg chg="add mod">
          <ac:chgData name="Rachael Sweeney" userId="81b03ee1-7e33-4b9d-9087-bccbc55145bb" providerId="ADAL" clId="{53EA756C-7154-4678-9455-7B5F7D4A1DAF}" dt="2026-09-13T17:50:12.580" v="1043" actId="1076"/>
          <ac:spMkLst>
            <pc:docMk/>
            <pc:sldMk cId="2529414431" sldId="4346"/>
            <ac:spMk id="5" creationId="{580AE2A9-83E8-2EAF-F6B4-07D00C7DA924}"/>
          </ac:spMkLst>
        </pc:spChg>
        <pc:graphicFrameChg chg="mod modGraphic">
          <ac:chgData name="Rachael Sweeney" userId="81b03ee1-7e33-4b9d-9087-bccbc55145bb" providerId="ADAL" clId="{53EA756C-7154-4678-9455-7B5F7D4A1DAF}" dt="2026-09-13T17:53:30.220" v="1068" actId="207"/>
          <ac:graphicFrameMkLst>
            <pc:docMk/>
            <pc:sldMk cId="2529414431" sldId="4346"/>
            <ac:graphicFrameMk id="2" creationId="{FB04A38B-F73F-674A-ADDE-092224D9D794}"/>
          </ac:graphicFrameMkLst>
        </pc:graphicFrameChg>
        <pc:picChg chg="add mod">
          <ac:chgData name="Rachael Sweeney" userId="81b03ee1-7e33-4b9d-9087-bccbc55145bb" providerId="ADAL" clId="{53EA756C-7154-4678-9455-7B5F7D4A1DAF}" dt="2026-09-13T17:49:39.654" v="1036"/>
          <ac:picMkLst>
            <pc:docMk/>
            <pc:sldMk cId="2529414431" sldId="4346"/>
            <ac:picMk id="4" creationId="{491BCE8A-2B11-52F0-F705-B5D8785B2769}"/>
          </ac:picMkLst>
        </pc:picChg>
      </pc:sldChg>
      <pc:sldChg chg="modSp add mod">
        <pc:chgData name="Rachael Sweeney" userId="81b03ee1-7e33-4b9d-9087-bccbc55145bb" providerId="ADAL" clId="{53EA756C-7154-4678-9455-7B5F7D4A1DAF}" dt="2026-09-13T18:30:30.076" v="1513" actId="20577"/>
        <pc:sldMkLst>
          <pc:docMk/>
          <pc:sldMk cId="387375580" sldId="4352"/>
        </pc:sldMkLst>
        <pc:spChg chg="mod">
          <ac:chgData name="Rachael Sweeney" userId="81b03ee1-7e33-4b9d-9087-bccbc55145bb" providerId="ADAL" clId="{53EA756C-7154-4678-9455-7B5F7D4A1DAF}" dt="2026-09-13T18:29:50.772" v="1470" actId="208"/>
          <ac:spMkLst>
            <pc:docMk/>
            <pc:sldMk cId="387375580" sldId="4352"/>
            <ac:spMk id="3" creationId="{487D7983-B3E5-2473-69F7-F4657520EA46}"/>
          </ac:spMkLst>
        </pc:spChg>
        <pc:spChg chg="mod">
          <ac:chgData name="Rachael Sweeney" userId="81b03ee1-7e33-4b9d-9087-bccbc55145bb" providerId="ADAL" clId="{53EA756C-7154-4678-9455-7B5F7D4A1DAF}" dt="2026-09-13T18:29:56.744" v="1471" actId="1076"/>
          <ac:spMkLst>
            <pc:docMk/>
            <pc:sldMk cId="387375580" sldId="4352"/>
            <ac:spMk id="4" creationId="{2B37D5DD-390E-F845-FA86-A881191C3101}"/>
          </ac:spMkLst>
        </pc:spChg>
        <pc:spChg chg="mod">
          <ac:chgData name="Rachael Sweeney" userId="81b03ee1-7e33-4b9d-9087-bccbc55145bb" providerId="ADAL" clId="{53EA756C-7154-4678-9455-7B5F7D4A1DAF}" dt="2026-09-13T18:30:30.076" v="1513" actId="20577"/>
          <ac:spMkLst>
            <pc:docMk/>
            <pc:sldMk cId="387375580" sldId="4352"/>
            <ac:spMk id="5" creationId="{E9425B7D-CF05-852C-9DA9-12C8907BAFD8}"/>
          </ac:spMkLst>
        </pc:spChg>
      </pc:sldChg>
      <pc:sldChg chg="addSp delSp modSp add mod">
        <pc:chgData name="Rachael Sweeney" userId="81b03ee1-7e33-4b9d-9087-bccbc55145bb" providerId="ADAL" clId="{53EA756C-7154-4678-9455-7B5F7D4A1DAF}" dt="2026-09-13T18:08:17.453" v="1356" actId="14100"/>
        <pc:sldMkLst>
          <pc:docMk/>
          <pc:sldMk cId="1901387461" sldId="5569"/>
        </pc:sldMkLst>
        <pc:spChg chg="add mod">
          <ac:chgData name="Rachael Sweeney" userId="81b03ee1-7e33-4b9d-9087-bccbc55145bb" providerId="ADAL" clId="{53EA756C-7154-4678-9455-7B5F7D4A1DAF}" dt="2026-09-13T18:08:17.453" v="1356" actId="14100"/>
          <ac:spMkLst>
            <pc:docMk/>
            <pc:sldMk cId="1901387461" sldId="5569"/>
            <ac:spMk id="2" creationId="{AA76328B-89F8-C2F4-921D-825248511D8F}"/>
          </ac:spMkLst>
        </pc:spChg>
        <pc:spChg chg="mod">
          <ac:chgData name="Rachael Sweeney" userId="81b03ee1-7e33-4b9d-9087-bccbc55145bb" providerId="ADAL" clId="{53EA756C-7154-4678-9455-7B5F7D4A1DAF}" dt="2026-09-13T18:06:19.598" v="1210" actId="1076"/>
          <ac:spMkLst>
            <pc:docMk/>
            <pc:sldMk cId="1901387461" sldId="5569"/>
            <ac:spMk id="9" creationId="{171B9295-2E98-6DF8-C2E4-BD8FC6B5DBB0}"/>
          </ac:spMkLst>
        </pc:spChg>
        <pc:spChg chg="mod">
          <ac:chgData name="Rachael Sweeney" userId="81b03ee1-7e33-4b9d-9087-bccbc55145bb" providerId="ADAL" clId="{53EA756C-7154-4678-9455-7B5F7D4A1DAF}" dt="2026-09-13T18:06:13.859" v="1209" actId="1076"/>
          <ac:spMkLst>
            <pc:docMk/>
            <pc:sldMk cId="1901387461" sldId="5569"/>
            <ac:spMk id="11" creationId="{FC59A16C-62B6-B55E-14FE-11DCD24A8F34}"/>
          </ac:spMkLst>
        </pc:spChg>
        <pc:picChg chg="mod">
          <ac:chgData name="Rachael Sweeney" userId="81b03ee1-7e33-4b9d-9087-bccbc55145bb" providerId="ADAL" clId="{53EA756C-7154-4678-9455-7B5F7D4A1DAF}" dt="2026-09-13T18:06:27.291" v="1213" actId="1076"/>
          <ac:picMkLst>
            <pc:docMk/>
            <pc:sldMk cId="1901387461" sldId="5569"/>
            <ac:picMk id="3" creationId="{BA9F648B-47E0-1232-A155-9F0E1CE66ED5}"/>
          </ac:picMkLst>
        </pc:picChg>
      </pc:sldChg>
      <pc:sldChg chg="addSp delSp modSp add mod modAnim">
        <pc:chgData name="Rachael Sweeney" userId="81b03ee1-7e33-4b9d-9087-bccbc55145bb" providerId="ADAL" clId="{53EA756C-7154-4678-9455-7B5F7D4A1DAF}" dt="2026-09-13T18:15:36.402" v="1409" actId="404"/>
        <pc:sldMkLst>
          <pc:docMk/>
          <pc:sldMk cId="3139289737" sldId="5570"/>
        </pc:sldMkLst>
        <pc:spChg chg="mod">
          <ac:chgData name="Rachael Sweeney" userId="81b03ee1-7e33-4b9d-9087-bccbc55145bb" providerId="ADAL" clId="{53EA756C-7154-4678-9455-7B5F7D4A1DAF}" dt="2026-09-13T18:15:36.402" v="1409" actId="404"/>
          <ac:spMkLst>
            <pc:docMk/>
            <pc:sldMk cId="3139289737" sldId="5570"/>
            <ac:spMk id="4" creationId="{058A39CC-44EB-E93D-4EF2-6335C9E50C8E}"/>
          </ac:spMkLst>
        </pc:spChg>
        <pc:spChg chg="add mod">
          <ac:chgData name="Rachael Sweeney" userId="81b03ee1-7e33-4b9d-9087-bccbc55145bb" providerId="ADAL" clId="{53EA756C-7154-4678-9455-7B5F7D4A1DAF}" dt="2026-09-13T18:14:04.687" v="1380" actId="14100"/>
          <ac:spMkLst>
            <pc:docMk/>
            <pc:sldMk cId="3139289737" sldId="5570"/>
            <ac:spMk id="9" creationId="{7E95B72B-3AB8-73DD-681A-9B9BA383481B}"/>
          </ac:spMkLst>
        </pc:spChg>
        <pc:picChg chg="mod">
          <ac:chgData name="Rachael Sweeney" userId="81b03ee1-7e33-4b9d-9087-bccbc55145bb" providerId="ADAL" clId="{53EA756C-7154-4678-9455-7B5F7D4A1DAF}" dt="2026-09-13T18:13:12.623" v="1374" actId="1076"/>
          <ac:picMkLst>
            <pc:docMk/>
            <pc:sldMk cId="3139289737" sldId="5570"/>
            <ac:picMk id="8" creationId="{CBEC0807-9E77-5676-D15C-9CBE8B625FF4}"/>
          </ac:picMkLst>
        </pc:picChg>
      </pc:sldChg>
    </pc:docChg>
  </pc:docChgLst>
  <pc:docChgLst>
    <pc:chgData name="Brendan Parker" userId="47a41cb6-94c9-48ec-9712-2d2ac2779b17" providerId="ADAL" clId="{E26EEBB5-BA19-46ED-886C-6AFCF30FC370}"/>
    <pc:docChg chg="custSel modSld">
      <pc:chgData name="Brendan Parker" userId="47a41cb6-94c9-48ec-9712-2d2ac2779b17" providerId="ADAL" clId="{E26EEBB5-BA19-46ED-886C-6AFCF30FC370}" dt="2026-09-15T08:34:10.506" v="10" actId="478"/>
      <pc:docMkLst>
        <pc:docMk/>
      </pc:docMkLst>
      <pc:sldChg chg="delSp modSp mod">
        <pc:chgData name="Brendan Parker" userId="47a41cb6-94c9-48ec-9712-2d2ac2779b17" providerId="ADAL" clId="{E26EEBB5-BA19-46ED-886C-6AFCF30FC370}" dt="2026-09-15T08:33:35.318" v="3" actId="1076"/>
        <pc:sldMkLst>
          <pc:docMk/>
          <pc:sldMk cId="2274909787" sldId="591"/>
        </pc:sldMkLst>
        <pc:spChg chg="mod">
          <ac:chgData name="Brendan Parker" userId="47a41cb6-94c9-48ec-9712-2d2ac2779b17" providerId="ADAL" clId="{E26EEBB5-BA19-46ED-886C-6AFCF30FC370}" dt="2026-09-15T08:33:35.318" v="3" actId="1076"/>
          <ac:spMkLst>
            <pc:docMk/>
            <pc:sldMk cId="2274909787" sldId="591"/>
            <ac:spMk id="2" creationId="{E0F42795-1D41-4659-AC7D-C326FD7A9F33}"/>
          </ac:spMkLst>
        </pc:spChg>
        <pc:picChg chg="del">
          <ac:chgData name="Brendan Parker" userId="47a41cb6-94c9-48ec-9712-2d2ac2779b17" providerId="ADAL" clId="{E26EEBB5-BA19-46ED-886C-6AFCF30FC370}" dt="2026-09-15T08:33:29.272" v="0" actId="478"/>
          <ac:picMkLst>
            <pc:docMk/>
            <pc:sldMk cId="2274909787" sldId="591"/>
            <ac:picMk id="7" creationId="{DAA99F66-74BE-45EF-9046-D1C0FDAF38C0}"/>
          </ac:picMkLst>
        </pc:picChg>
        <pc:picChg chg="del">
          <ac:chgData name="Brendan Parker" userId="47a41cb6-94c9-48ec-9712-2d2ac2779b17" providerId="ADAL" clId="{E26EEBB5-BA19-46ED-886C-6AFCF30FC370}" dt="2026-09-15T08:33:30.695" v="1" actId="478"/>
          <ac:picMkLst>
            <pc:docMk/>
            <pc:sldMk cId="2274909787" sldId="591"/>
            <ac:picMk id="11" creationId="{D5D1812B-7D92-4486-81F7-1BC0455E125D}"/>
          </ac:picMkLst>
        </pc:picChg>
        <pc:picChg chg="del">
          <ac:chgData name="Brendan Parker" userId="47a41cb6-94c9-48ec-9712-2d2ac2779b17" providerId="ADAL" clId="{E26EEBB5-BA19-46ED-886C-6AFCF30FC370}" dt="2026-09-15T08:33:31.969" v="2" actId="478"/>
          <ac:picMkLst>
            <pc:docMk/>
            <pc:sldMk cId="2274909787" sldId="591"/>
            <ac:picMk id="13" creationId="{0777FEE6-A43D-4F30-AB1D-B5A272F96340}"/>
          </ac:picMkLst>
        </pc:picChg>
      </pc:sldChg>
      <pc:sldChg chg="delSp mod">
        <pc:chgData name="Brendan Parker" userId="47a41cb6-94c9-48ec-9712-2d2ac2779b17" providerId="ADAL" clId="{E26EEBB5-BA19-46ED-886C-6AFCF30FC370}" dt="2026-09-15T08:33:45.497" v="8" actId="478"/>
        <pc:sldMkLst>
          <pc:docMk/>
          <pc:sldMk cId="3268126172" sldId="667"/>
        </pc:sldMkLst>
        <pc:picChg chg="del">
          <ac:chgData name="Brendan Parker" userId="47a41cb6-94c9-48ec-9712-2d2ac2779b17" providerId="ADAL" clId="{E26EEBB5-BA19-46ED-886C-6AFCF30FC370}" dt="2026-09-15T08:33:41.069" v="5" actId="478"/>
          <ac:picMkLst>
            <pc:docMk/>
            <pc:sldMk cId="3268126172" sldId="667"/>
            <ac:picMk id="3" creationId="{32F3CFC5-AA72-79A7-DADC-63AB2B992EB1}"/>
          </ac:picMkLst>
        </pc:picChg>
        <pc:picChg chg="del">
          <ac:chgData name="Brendan Parker" userId="47a41cb6-94c9-48ec-9712-2d2ac2779b17" providerId="ADAL" clId="{E26EEBB5-BA19-46ED-886C-6AFCF30FC370}" dt="2026-09-15T08:33:38.943" v="4" actId="478"/>
          <ac:picMkLst>
            <pc:docMk/>
            <pc:sldMk cId="3268126172" sldId="667"/>
            <ac:picMk id="5" creationId="{7C198D36-9F9A-FDD2-2787-EFD0F4AA2136}"/>
          </ac:picMkLst>
        </pc:picChg>
        <pc:picChg chg="del">
          <ac:chgData name="Brendan Parker" userId="47a41cb6-94c9-48ec-9712-2d2ac2779b17" providerId="ADAL" clId="{E26EEBB5-BA19-46ED-886C-6AFCF30FC370}" dt="2026-09-15T08:33:42.597" v="6" actId="478"/>
          <ac:picMkLst>
            <pc:docMk/>
            <pc:sldMk cId="3268126172" sldId="667"/>
            <ac:picMk id="11" creationId="{C6CB4CFF-00FB-4DFC-FE4D-39351BC159A3}"/>
          </ac:picMkLst>
        </pc:picChg>
        <pc:picChg chg="del">
          <ac:chgData name="Brendan Parker" userId="47a41cb6-94c9-48ec-9712-2d2ac2779b17" providerId="ADAL" clId="{E26EEBB5-BA19-46ED-886C-6AFCF30FC370}" dt="2026-09-15T08:33:44.088" v="7" actId="478"/>
          <ac:picMkLst>
            <pc:docMk/>
            <pc:sldMk cId="3268126172" sldId="667"/>
            <ac:picMk id="13" creationId="{1BD18362-845D-7B3A-B6A0-17EF78593F4A}"/>
          </ac:picMkLst>
        </pc:picChg>
        <pc:picChg chg="del">
          <ac:chgData name="Brendan Parker" userId="47a41cb6-94c9-48ec-9712-2d2ac2779b17" providerId="ADAL" clId="{E26EEBB5-BA19-46ED-886C-6AFCF30FC370}" dt="2026-09-15T08:33:45.497" v="8" actId="478"/>
          <ac:picMkLst>
            <pc:docMk/>
            <pc:sldMk cId="3268126172" sldId="667"/>
            <ac:picMk id="17" creationId="{75B9AD0F-E464-97F4-12B4-663BD411112A}"/>
          </ac:picMkLst>
        </pc:picChg>
      </pc:sldChg>
      <pc:sldChg chg="delSp mod">
        <pc:chgData name="Brendan Parker" userId="47a41cb6-94c9-48ec-9712-2d2ac2779b17" providerId="ADAL" clId="{E26EEBB5-BA19-46ED-886C-6AFCF30FC370}" dt="2026-09-15T08:34:10.506" v="10" actId="478"/>
        <pc:sldMkLst>
          <pc:docMk/>
          <pc:sldMk cId="187355625" sldId="4342"/>
        </pc:sldMkLst>
        <pc:picChg chg="del">
          <ac:chgData name="Brendan Parker" userId="47a41cb6-94c9-48ec-9712-2d2ac2779b17" providerId="ADAL" clId="{E26EEBB5-BA19-46ED-886C-6AFCF30FC370}" dt="2026-09-15T08:34:09.097" v="9" actId="478"/>
          <ac:picMkLst>
            <pc:docMk/>
            <pc:sldMk cId="187355625" sldId="4342"/>
            <ac:picMk id="5" creationId="{F333C2E4-4090-08C4-7A34-291233FDC95A}"/>
          </ac:picMkLst>
        </pc:picChg>
        <pc:picChg chg="del">
          <ac:chgData name="Brendan Parker" userId="47a41cb6-94c9-48ec-9712-2d2ac2779b17" providerId="ADAL" clId="{E26EEBB5-BA19-46ED-886C-6AFCF30FC370}" dt="2026-09-15T08:34:10.506" v="10" actId="478"/>
          <ac:picMkLst>
            <pc:docMk/>
            <pc:sldMk cId="187355625" sldId="4342"/>
            <ac:picMk id="8" creationId="{3F1443EF-D3CF-4E1E-97BD-E42256B8B70F}"/>
          </ac:picMkLst>
        </pc:picChg>
      </pc:sldChg>
    </pc:docChg>
  </pc:docChgLst>
  <pc:docChgLst>
    <pc:chgData name="Rachael Sweeney" userId="S::rachael.sweeney@wilsthorpe.ttct.co.uk::81b03ee1-7e33-4b9d-9087-bccbc55145bb" providerId="AD" clId="Web-{9E7B290A-6EB3-5FE0-6D3A-87DC76932E47}"/>
    <pc:docChg chg="addSld modSld">
      <pc:chgData name="Rachael Sweeney" userId="S::rachael.sweeney@wilsthorpe.ttct.co.uk::81b03ee1-7e33-4b9d-9087-bccbc55145bb" providerId="AD" clId="Web-{9E7B290A-6EB3-5FE0-6D3A-87DC76932E47}" dt="2026-09-13T19:15:13.924" v="188"/>
      <pc:docMkLst>
        <pc:docMk/>
      </pc:docMkLst>
      <pc:sldChg chg="addSp modSp">
        <pc:chgData name="Rachael Sweeney" userId="S::rachael.sweeney@wilsthorpe.ttct.co.uk::81b03ee1-7e33-4b9d-9087-bccbc55145bb" providerId="AD" clId="Web-{9E7B290A-6EB3-5FE0-6D3A-87DC76932E47}" dt="2026-09-13T18:59:07.752" v="17" actId="1076"/>
        <pc:sldMkLst>
          <pc:docMk/>
          <pc:sldMk cId="3964496028" sldId="594"/>
        </pc:sldMkLst>
        <pc:picChg chg="mod">
          <ac:chgData name="Rachael Sweeney" userId="S::rachael.sweeney@wilsthorpe.ttct.co.uk::81b03ee1-7e33-4b9d-9087-bccbc55145bb" providerId="AD" clId="Web-{9E7B290A-6EB3-5FE0-6D3A-87DC76932E47}" dt="2026-09-13T18:59:02.924" v="16" actId="1076"/>
          <ac:picMkLst>
            <pc:docMk/>
            <pc:sldMk cId="3964496028" sldId="594"/>
            <ac:picMk id="6" creationId="{DB6DB1AE-7C30-4A81-A4E2-49BD66C4ADDC}"/>
          </ac:picMkLst>
        </pc:picChg>
        <pc:picChg chg="add mod">
          <ac:chgData name="Rachael Sweeney" userId="S::rachael.sweeney@wilsthorpe.ttct.co.uk::81b03ee1-7e33-4b9d-9087-bccbc55145bb" providerId="AD" clId="Web-{9E7B290A-6EB3-5FE0-6D3A-87DC76932E47}" dt="2026-09-13T18:59:07.752" v="17" actId="1076"/>
          <ac:picMkLst>
            <pc:docMk/>
            <pc:sldMk cId="3964496028" sldId="594"/>
            <ac:picMk id="8" creationId="{A1526826-6412-0043-DCE5-C379A592FC60}"/>
          </ac:picMkLst>
        </pc:picChg>
      </pc:sldChg>
      <pc:sldChg chg="addSp modSp">
        <pc:chgData name="Rachael Sweeney" userId="S::rachael.sweeney@wilsthorpe.ttct.co.uk::81b03ee1-7e33-4b9d-9087-bccbc55145bb" providerId="AD" clId="Web-{9E7B290A-6EB3-5FE0-6D3A-87DC76932E47}" dt="2026-09-13T18:58:29.111" v="11" actId="1076"/>
        <pc:sldMkLst>
          <pc:docMk/>
          <pc:sldMk cId="2184762494" sldId="601"/>
        </pc:sldMkLst>
        <pc:picChg chg="add mod">
          <ac:chgData name="Rachael Sweeney" userId="S::rachael.sweeney@wilsthorpe.ttct.co.uk::81b03ee1-7e33-4b9d-9087-bccbc55145bb" providerId="AD" clId="Web-{9E7B290A-6EB3-5FE0-6D3A-87DC76932E47}" dt="2026-09-13T18:58:29.111" v="11" actId="1076"/>
          <ac:picMkLst>
            <pc:docMk/>
            <pc:sldMk cId="2184762494" sldId="601"/>
            <ac:picMk id="4" creationId="{A358E126-A838-F42D-C161-F1F37551CDDD}"/>
          </ac:picMkLst>
        </pc:picChg>
        <pc:picChg chg="mod">
          <ac:chgData name="Rachael Sweeney" userId="S::rachael.sweeney@wilsthorpe.ttct.co.uk::81b03ee1-7e33-4b9d-9087-bccbc55145bb" providerId="AD" clId="Web-{9E7B290A-6EB3-5FE0-6D3A-87DC76932E47}" dt="2026-09-13T18:58:22.079" v="9" actId="1076"/>
          <ac:picMkLst>
            <pc:docMk/>
            <pc:sldMk cId="2184762494" sldId="601"/>
            <ac:picMk id="6" creationId="{EB1DB78D-1455-402C-9CCE-0572BF26189E}"/>
          </ac:picMkLst>
        </pc:picChg>
      </pc:sldChg>
      <pc:sldChg chg="delSp">
        <pc:chgData name="Rachael Sweeney" userId="S::rachael.sweeney@wilsthorpe.ttct.co.uk::81b03ee1-7e33-4b9d-9087-bccbc55145bb" providerId="AD" clId="Web-{9E7B290A-6EB3-5FE0-6D3A-87DC76932E47}" dt="2026-09-13T18:58:42.486" v="13"/>
        <pc:sldMkLst>
          <pc:docMk/>
          <pc:sldMk cId="2990631248" sldId="681"/>
        </pc:sldMkLst>
      </pc:sldChg>
      <pc:sldChg chg="addSp modSp">
        <pc:chgData name="Rachael Sweeney" userId="S::rachael.sweeney@wilsthorpe.ttct.co.uk::81b03ee1-7e33-4b9d-9087-bccbc55145bb" providerId="AD" clId="Web-{9E7B290A-6EB3-5FE0-6D3A-87DC76932E47}" dt="2026-09-13T18:59:27.941" v="21" actId="1076"/>
        <pc:sldMkLst>
          <pc:docMk/>
          <pc:sldMk cId="1564681639" sldId="683"/>
        </pc:sldMkLst>
        <pc:picChg chg="mod">
          <ac:chgData name="Rachael Sweeney" userId="S::rachael.sweeney@wilsthorpe.ttct.co.uk::81b03ee1-7e33-4b9d-9087-bccbc55145bb" providerId="AD" clId="Web-{9E7B290A-6EB3-5FE0-6D3A-87DC76932E47}" dt="2026-09-13T18:59:23.659" v="20" actId="1076"/>
          <ac:picMkLst>
            <pc:docMk/>
            <pc:sldMk cId="1564681639" sldId="683"/>
            <ac:picMk id="6" creationId="{FC8CBFD7-64D0-CE33-03ED-8A393FBC5D2B}"/>
          </ac:picMkLst>
        </pc:picChg>
        <pc:picChg chg="add mod">
          <ac:chgData name="Rachael Sweeney" userId="S::rachael.sweeney@wilsthorpe.ttct.co.uk::81b03ee1-7e33-4b9d-9087-bccbc55145bb" providerId="AD" clId="Web-{9E7B290A-6EB3-5FE0-6D3A-87DC76932E47}" dt="2026-09-13T18:59:27.941" v="21" actId="1076"/>
          <ac:picMkLst>
            <pc:docMk/>
            <pc:sldMk cId="1564681639" sldId="683"/>
            <ac:picMk id="9" creationId="{E1D5ACC2-8F4C-C444-BFE3-32A92570CD0E}"/>
          </ac:picMkLst>
        </pc:picChg>
      </pc:sldChg>
      <pc:sldChg chg="delAnim">
        <pc:chgData name="Rachael Sweeney" userId="S::rachael.sweeney@wilsthorpe.ttct.co.uk::81b03ee1-7e33-4b9d-9087-bccbc55145bb" providerId="AD" clId="Web-{9E7B290A-6EB3-5FE0-6D3A-87DC76932E47}" dt="2026-09-13T19:15:13.924" v="188"/>
        <pc:sldMkLst>
          <pc:docMk/>
          <pc:sldMk cId="3139289737" sldId="5570"/>
        </pc:sldMkLst>
      </pc:sldChg>
      <pc:sldChg chg="addSp delSp modSp add replId addAnim">
        <pc:chgData name="Rachael Sweeney" userId="S::rachael.sweeney@wilsthorpe.ttct.co.uk::81b03ee1-7e33-4b9d-9087-bccbc55145bb" providerId="AD" clId="Web-{9E7B290A-6EB3-5FE0-6D3A-87DC76932E47}" dt="2026-09-13T19:06:37.939" v="186" actId="20577"/>
        <pc:sldMkLst>
          <pc:docMk/>
          <pc:sldMk cId="3123878243" sldId="5571"/>
        </pc:sldMkLst>
        <pc:spChg chg="add mod">
          <ac:chgData name="Rachael Sweeney" userId="S::rachael.sweeney@wilsthorpe.ttct.co.uk::81b03ee1-7e33-4b9d-9087-bccbc55145bb" providerId="AD" clId="Web-{9E7B290A-6EB3-5FE0-6D3A-87DC76932E47}" dt="2026-09-13T19:05:10.686" v="161" actId="1076"/>
          <ac:spMkLst>
            <pc:docMk/>
            <pc:sldMk cId="3123878243" sldId="5571"/>
            <ac:spMk id="17" creationId="{C506C228-96FE-B296-F5F6-F77EE80F3718}"/>
          </ac:spMkLst>
        </pc:spChg>
        <pc:spChg chg="add mod">
          <ac:chgData name="Rachael Sweeney" userId="S::rachael.sweeney@wilsthorpe.ttct.co.uk::81b03ee1-7e33-4b9d-9087-bccbc55145bb" providerId="AD" clId="Web-{9E7B290A-6EB3-5FE0-6D3A-87DC76932E47}" dt="2026-09-13T19:06:37.939" v="186" actId="20577"/>
          <ac:spMkLst>
            <pc:docMk/>
            <pc:sldMk cId="3123878243" sldId="5571"/>
            <ac:spMk id="18" creationId="{753EA477-6879-403F-F466-682E1FFF23A6}"/>
          </ac:spMkLst>
        </pc:spChg>
        <pc:picChg chg="mod">
          <ac:chgData name="Rachael Sweeney" userId="S::rachael.sweeney@wilsthorpe.ttct.co.uk::81b03ee1-7e33-4b9d-9087-bccbc55145bb" providerId="AD" clId="Web-{9E7B290A-6EB3-5FE0-6D3A-87DC76932E47}" dt="2026-09-13T18:59:40.238" v="24" actId="1076"/>
          <ac:picMkLst>
            <pc:docMk/>
            <pc:sldMk cId="3123878243" sldId="5571"/>
            <ac:picMk id="6" creationId="{2436D252-A316-AA60-7BA9-9863F17CCD7E}"/>
          </ac:picMkLst>
        </pc:picChg>
        <pc:picChg chg="add mod">
          <ac:chgData name="Rachael Sweeney" userId="S::rachael.sweeney@wilsthorpe.ttct.co.uk::81b03ee1-7e33-4b9d-9087-bccbc55145bb" providerId="AD" clId="Web-{9E7B290A-6EB3-5FE0-6D3A-87DC76932E47}" dt="2026-09-13T18:59:44.582" v="26" actId="1076"/>
          <ac:picMkLst>
            <pc:docMk/>
            <pc:sldMk cId="3123878243" sldId="5571"/>
            <ac:picMk id="9" creationId="{654C40AF-F69D-0EFF-C840-2A59233CAC40}"/>
          </ac:picMkLst>
        </pc:picChg>
        <pc:picChg chg="add mod">
          <ac:chgData name="Rachael Sweeney" userId="S::rachael.sweeney@wilsthorpe.ttct.co.uk::81b03ee1-7e33-4b9d-9087-bccbc55145bb" providerId="AD" clId="Web-{9E7B290A-6EB3-5FE0-6D3A-87DC76932E47}" dt="2026-09-13T19:00:43.990" v="38" actId="1076"/>
          <ac:picMkLst>
            <pc:docMk/>
            <pc:sldMk cId="3123878243" sldId="5571"/>
            <ac:picMk id="11" creationId="{06DF3754-D592-46AA-66F3-06DFFD0B9FDD}"/>
          </ac:picMkLst>
        </pc:picChg>
      </pc:sldChg>
    </pc:docChg>
  </pc:docChgLst>
  <pc:docChgLst>
    <pc:chgData name="Rachael Sweeney" userId="S::rachael.sweeney@wilsthorpe.ttct.co.uk::81b03ee1-7e33-4b9d-9087-bccbc55145bb" providerId="AD" clId="Web-{D54E2EF9-90B0-F720-2875-266EE32ED39D}"/>
    <pc:docChg chg="addSld delSld">
      <pc:chgData name="Rachael Sweeney" userId="S::rachael.sweeney@wilsthorpe.ttct.co.uk::81b03ee1-7e33-4b9d-9087-bccbc55145bb" providerId="AD" clId="Web-{D54E2EF9-90B0-F720-2875-266EE32ED39D}" dt="2026-09-10T21:31:32.571" v="34"/>
      <pc:docMkLst>
        <pc:docMk/>
      </pc:docMkLst>
      <pc:sldChg chg="add">
        <pc:chgData name="Rachael Sweeney" userId="S::rachael.sweeney@wilsthorpe.ttct.co.uk::81b03ee1-7e33-4b9d-9087-bccbc55145bb" providerId="AD" clId="Web-{D54E2EF9-90B0-F720-2875-266EE32ED39D}" dt="2026-09-10T21:30:30.304" v="19"/>
        <pc:sldMkLst>
          <pc:docMk/>
          <pc:sldMk cId="670126811" sldId="264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9.976" v="16"/>
        <pc:sldMkLst>
          <pc:docMk/>
          <pc:sldMk cId="358129008" sldId="267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9.913" v="15"/>
        <pc:sldMkLst>
          <pc:docMk/>
          <pc:sldMk cId="878934353" sldId="268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8.320" v="0"/>
        <pc:sldMkLst>
          <pc:docMk/>
          <pc:sldMk cId="2274909787" sldId="591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1.023" v="27"/>
        <pc:sldMkLst>
          <pc:docMk/>
          <pc:sldMk cId="1801006327" sldId="592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9.726" v="13"/>
        <pc:sldMkLst>
          <pc:docMk/>
          <pc:sldMk cId="3964496028" sldId="594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1.195" v="30"/>
        <pc:sldMkLst>
          <pc:docMk/>
          <pc:sldMk cId="3782191000" sldId="596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8.679" v="4"/>
        <pc:sldMkLst>
          <pc:docMk/>
          <pc:sldMk cId="3094597087" sldId="597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8.382" v="1"/>
        <pc:sldMkLst>
          <pc:docMk/>
          <pc:sldMk cId="1722111359" sldId="598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8.570" v="3"/>
        <pc:sldMkLst>
          <pc:docMk/>
          <pc:sldMk cId="2728229628" sldId="599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8.726" v="5"/>
        <pc:sldMkLst>
          <pc:docMk/>
          <pc:sldMk cId="1388998515" sldId="600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9.648" v="12"/>
        <pc:sldMkLst>
          <pc:docMk/>
          <pc:sldMk cId="2184762494" sldId="601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0.851" v="26"/>
        <pc:sldMkLst>
          <pc:docMk/>
          <pc:sldMk cId="588293198" sldId="602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1.070" v="28"/>
        <pc:sldMkLst>
          <pc:docMk/>
          <pc:sldMk cId="3069030047" sldId="603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0.351" v="20"/>
        <pc:sldMkLst>
          <pc:docMk/>
          <pc:sldMk cId="3478682601" sldId="604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1.429" v="33"/>
        <pc:sldMkLst>
          <pc:docMk/>
          <pc:sldMk cId="1493554102" sldId="608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8.523" v="2"/>
        <pc:sldMkLst>
          <pc:docMk/>
          <pc:sldMk cId="3268126172" sldId="667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0.476" v="21"/>
        <pc:sldMkLst>
          <pc:docMk/>
          <pc:sldMk cId="3406145217" sldId="670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0.538" v="22"/>
        <pc:sldMkLst>
          <pc:docMk/>
          <pc:sldMk cId="1056349259" sldId="671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8.866" v="6"/>
        <pc:sldMkLst>
          <pc:docMk/>
          <pc:sldMk cId="3745512285" sldId="672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9.804" v="14"/>
        <pc:sldMkLst>
          <pc:docMk/>
          <pc:sldMk cId="2634434524" sldId="674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1.116" v="29"/>
        <pc:sldMkLst>
          <pc:docMk/>
          <pc:sldMk cId="1418484076" sldId="675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29.616" v="11"/>
        <pc:sldMkLst>
          <pc:docMk/>
          <pc:sldMk cId="2990631248" sldId="681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0.601" v="23"/>
        <pc:sldMkLst>
          <pc:docMk/>
          <pc:sldMk cId="1889423539" sldId="682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0.132" v="18"/>
        <pc:sldMkLst>
          <pc:docMk/>
          <pc:sldMk cId="1564681639" sldId="683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0.663" v="24"/>
        <pc:sldMkLst>
          <pc:docMk/>
          <pc:sldMk cId="214382177" sldId="4341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0.804" v="25"/>
        <pc:sldMkLst>
          <pc:docMk/>
          <pc:sldMk cId="187355625" sldId="4342"/>
        </pc:sldMkLst>
      </pc:sldChg>
      <pc:sldChg chg="add">
        <pc:chgData name="Rachael Sweeney" userId="S::rachael.sweeney@wilsthorpe.ttct.co.uk::81b03ee1-7e33-4b9d-9087-bccbc55145bb" providerId="AD" clId="Web-{D54E2EF9-90B0-F720-2875-266EE32ED39D}" dt="2026-09-10T21:30:31.382" v="32"/>
        <pc:sldMkLst>
          <pc:docMk/>
          <pc:sldMk cId="3252291598" sldId="4343"/>
        </pc:sldMkLst>
      </pc:sldChg>
    </pc:docChg>
  </pc:docChgLst>
  <pc:docChgLst>
    <pc:chgData name="Annabel Plimmer" userId="S::annabel.plimmer@wilsthorpe.ttct.co.uk::1599b62d-0eab-43cf-83f6-59bba50e0486" providerId="AD" clId="Web-{1A27A1C7-4023-BDED-892A-EB957118E3C2}"/>
    <pc:docChg chg="modSld">
      <pc:chgData name="Annabel Plimmer" userId="S::annabel.plimmer@wilsthorpe.ttct.co.uk::1599b62d-0eab-43cf-83f6-59bba50e0486" providerId="AD" clId="Web-{1A27A1C7-4023-BDED-892A-EB957118E3C2}" dt="2026-09-14T17:37:51.283" v="1"/>
      <pc:docMkLst>
        <pc:docMk/>
      </pc:docMkLst>
      <pc:sldChg chg="modSp">
        <pc:chgData name="Annabel Plimmer" userId="S::annabel.plimmer@wilsthorpe.ttct.co.uk::1599b62d-0eab-43cf-83f6-59bba50e0486" providerId="AD" clId="Web-{1A27A1C7-4023-BDED-892A-EB957118E3C2}" dt="2026-09-14T17:37:51.283" v="1"/>
        <pc:sldMkLst>
          <pc:docMk/>
          <pc:sldMk cId="3745512285" sldId="672"/>
        </pc:sldMkLst>
        <pc:graphicFrameChg chg="modGraphic">
          <ac:chgData name="Annabel Plimmer" userId="S::annabel.plimmer@wilsthorpe.ttct.co.uk::1599b62d-0eab-43cf-83f6-59bba50e0486" providerId="AD" clId="Web-{1A27A1C7-4023-BDED-892A-EB957118E3C2}" dt="2026-09-14T17:37:51.283" v="1"/>
          <ac:graphicFrameMkLst>
            <pc:docMk/>
            <pc:sldMk cId="3745512285" sldId="672"/>
            <ac:graphicFrameMk id="2" creationId="{315357DD-1FB7-C60E-DBA7-8BF37D54BCD4}"/>
          </ac:graphicFrameMkLst>
        </pc:graphicFrameChg>
      </pc:sldChg>
    </pc:docChg>
  </pc:docChgLst>
  <pc:docChgLst>
    <pc:chgData name="Rachael Sweeney" userId="S::rachael.sweeney@wilsthorpe.ttct.co.uk::81b03ee1-7e33-4b9d-9087-bccbc55145bb" providerId="AD" clId="Web-{D4BF9EC7-06B7-51AC-7B91-CC4F194D114E}"/>
    <pc:docChg chg="modSld">
      <pc:chgData name="Rachael Sweeney" userId="S::rachael.sweeney@wilsthorpe.ttct.co.uk::81b03ee1-7e33-4b9d-9087-bccbc55145bb" providerId="AD" clId="Web-{D4BF9EC7-06B7-51AC-7B91-CC4F194D114E}" dt="2026-09-14T17:42:15.688" v="236" actId="20577"/>
      <pc:docMkLst>
        <pc:docMk/>
      </pc:docMkLst>
      <pc:sldChg chg="modSp">
        <pc:chgData name="Rachael Sweeney" userId="S::rachael.sweeney@wilsthorpe.ttct.co.uk::81b03ee1-7e33-4b9d-9087-bccbc55145bb" providerId="AD" clId="Web-{D4BF9EC7-06B7-51AC-7B91-CC4F194D114E}" dt="2026-09-14T17:40:07.668" v="69" actId="20577"/>
        <pc:sldMkLst>
          <pc:docMk/>
          <pc:sldMk cId="1056349259" sldId="671"/>
        </pc:sldMkLst>
        <pc:spChg chg="mod">
          <ac:chgData name="Rachael Sweeney" userId="S::rachael.sweeney@wilsthorpe.ttct.co.uk::81b03ee1-7e33-4b9d-9087-bccbc55145bb" providerId="AD" clId="Web-{D4BF9EC7-06B7-51AC-7B91-CC4F194D114E}" dt="2026-09-14T17:40:07.668" v="69" actId="20577"/>
          <ac:spMkLst>
            <pc:docMk/>
            <pc:sldMk cId="1056349259" sldId="671"/>
            <ac:spMk id="5" creationId="{7DC384E0-6C13-6013-58C4-213F2CA9F698}"/>
          </ac:spMkLst>
        </pc:spChg>
      </pc:sldChg>
      <pc:sldChg chg="modSp">
        <pc:chgData name="Rachael Sweeney" userId="S::rachael.sweeney@wilsthorpe.ttct.co.uk::81b03ee1-7e33-4b9d-9087-bccbc55145bb" providerId="AD" clId="Web-{D4BF9EC7-06B7-51AC-7B91-CC4F194D114E}" dt="2026-09-14T17:38:41.337" v="3"/>
        <pc:sldMkLst>
          <pc:docMk/>
          <pc:sldMk cId="3745512285" sldId="672"/>
        </pc:sldMkLst>
        <pc:graphicFrameChg chg="modGraphic">
          <ac:chgData name="Rachael Sweeney" userId="S::rachael.sweeney@wilsthorpe.ttct.co.uk::81b03ee1-7e33-4b9d-9087-bccbc55145bb" providerId="AD" clId="Web-{D4BF9EC7-06B7-51AC-7B91-CC4F194D114E}" dt="2026-09-14T17:38:41.337" v="3"/>
          <ac:graphicFrameMkLst>
            <pc:docMk/>
            <pc:sldMk cId="3745512285" sldId="672"/>
            <ac:graphicFrameMk id="2" creationId="{315357DD-1FB7-C60E-DBA7-8BF37D54BCD4}"/>
          </ac:graphicFrameMkLst>
        </pc:graphicFrameChg>
      </pc:sldChg>
      <pc:sldChg chg="addSp modSp">
        <pc:chgData name="Rachael Sweeney" userId="S::rachael.sweeney@wilsthorpe.ttct.co.uk::81b03ee1-7e33-4b9d-9087-bccbc55145bb" providerId="AD" clId="Web-{D4BF9EC7-06B7-51AC-7B91-CC4F194D114E}" dt="2026-09-14T17:42:15.688" v="236" actId="20577"/>
        <pc:sldMkLst>
          <pc:docMk/>
          <pc:sldMk cId="214382177" sldId="4341"/>
        </pc:sldMkLst>
        <pc:spChg chg="add mod">
          <ac:chgData name="Rachael Sweeney" userId="S::rachael.sweeney@wilsthorpe.ttct.co.uk::81b03ee1-7e33-4b9d-9087-bccbc55145bb" providerId="AD" clId="Web-{D4BF9EC7-06B7-51AC-7B91-CC4F194D114E}" dt="2026-09-14T17:42:15.688" v="236" actId="20577"/>
          <ac:spMkLst>
            <pc:docMk/>
            <pc:sldMk cId="214382177" sldId="4341"/>
            <ac:spMk id="5" creationId="{2A724F5E-03FB-A035-A3F7-43F4DF0108DF}"/>
          </ac:spMkLst>
        </pc:spChg>
      </pc:sldChg>
      <pc:sldChg chg="modSp">
        <pc:chgData name="Rachael Sweeney" userId="S::rachael.sweeney@wilsthorpe.ttct.co.uk::81b03ee1-7e33-4b9d-9087-bccbc55145bb" providerId="AD" clId="Web-{D4BF9EC7-06B7-51AC-7B91-CC4F194D114E}" dt="2026-09-14T17:38:35.149" v="2"/>
        <pc:sldMkLst>
          <pc:docMk/>
          <pc:sldMk cId="3594255116" sldId="4344"/>
        </pc:sldMkLst>
        <pc:graphicFrameChg chg="modGraphic">
          <ac:chgData name="Rachael Sweeney" userId="S::rachael.sweeney@wilsthorpe.ttct.co.uk::81b03ee1-7e33-4b9d-9087-bccbc55145bb" providerId="AD" clId="Web-{D4BF9EC7-06B7-51AC-7B91-CC4F194D114E}" dt="2026-09-14T17:38:35.149" v="2"/>
          <ac:graphicFrameMkLst>
            <pc:docMk/>
            <pc:sldMk cId="3594255116" sldId="4344"/>
            <ac:graphicFrameMk id="2" creationId="{F3E563E5-EF2E-C335-46D9-6CD8DC27A0C9}"/>
          </ac:graphicFrameMkLst>
        </pc:graphicFrameChg>
      </pc:sldChg>
      <pc:sldChg chg="modSp">
        <pc:chgData name="Rachael Sweeney" userId="S::rachael.sweeney@wilsthorpe.ttct.co.uk::81b03ee1-7e33-4b9d-9087-bccbc55145bb" providerId="AD" clId="Web-{D4BF9EC7-06B7-51AC-7B91-CC4F194D114E}" dt="2026-09-14T17:38:53.431" v="5"/>
        <pc:sldMkLst>
          <pc:docMk/>
          <pc:sldMk cId="2435605349" sldId="4345"/>
        </pc:sldMkLst>
        <pc:graphicFrameChg chg="modGraphic">
          <ac:chgData name="Rachael Sweeney" userId="S::rachael.sweeney@wilsthorpe.ttct.co.uk::81b03ee1-7e33-4b9d-9087-bccbc55145bb" providerId="AD" clId="Web-{D4BF9EC7-06B7-51AC-7B91-CC4F194D114E}" dt="2026-09-14T17:38:53.431" v="5"/>
          <ac:graphicFrameMkLst>
            <pc:docMk/>
            <pc:sldMk cId="2435605349" sldId="4345"/>
            <ac:graphicFrameMk id="2" creationId="{1D97CB4A-795C-6B10-1896-50B9A1AC132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CD51E-19F9-472A-B35A-21B9759D0050}" type="datetimeFigureOut">
              <a:rPr lang="en-GB" smtClean="0"/>
              <a:t>15/09/2026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F62EF-AE0B-407E-A931-A9657E06E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124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733F5-0BCC-46DD-A7BC-A5CD0401CA1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26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6F32E-4CF5-40DB-7362-1CA98F27F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91348-8A8B-A051-5B65-55E7E69F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EFA4-6016-4754-972B-AA8D2984AFC4}" type="datetime1">
              <a:rPr lang="en-GB" smtClean="0"/>
              <a:t>15/09/2026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3605CA-EE9F-81C4-339C-E7ACD4B5E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7A8888-D81D-630F-D123-D97C23123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873E-6395-447D-8B73-2B5CE3F6ED2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9F26955-71BC-C9BD-9C2B-74E485E3D5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7" name="image2.jpg">
            <a:extLst>
              <a:ext uri="{FF2B5EF4-FFF2-40B4-BE49-F238E27FC236}">
                <a16:creationId xmlns:a16="http://schemas.microsoft.com/office/drawing/2014/main" id="{5F999FBB-E568-878E-F5B9-9AA28028A50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" y="24063"/>
            <a:ext cx="566738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D9A98D8C-7F81-3404-DA72-79EE6F68BB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2028" y="203549"/>
            <a:ext cx="406059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165725" algn="ctr"/>
                <a:tab pos="9701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165725" algn="ctr"/>
                <a:tab pos="9701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165725" algn="ctr"/>
                <a:tab pos="9701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165725" algn="ctr"/>
                <a:tab pos="9701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165725" algn="ctr"/>
                <a:tab pos="9701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165725" algn="ctr"/>
                <a:tab pos="9701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165725" algn="ctr"/>
                <a:tab pos="9701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165725" algn="ctr"/>
                <a:tab pos="9701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165725" algn="ctr"/>
                <a:tab pos="9701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65725" algn="ctr"/>
                <a:tab pos="9701213" algn="r"/>
              </a:tabLst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venir Next LT Pro" panose="020B0504020202020204" pitchFamily="34" charset="0"/>
                <a:ea typeface="Avenir"/>
                <a:cs typeface="Avenir"/>
              </a:rPr>
              <a:t>Personal Development at Wilsthorpe School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93984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4.jpeg"/><Relationship Id="rId4" Type="http://schemas.openxmlformats.org/officeDocument/2006/relationships/image" Target="../media/image20.png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oecd.org/en/about/programmes/pisa.html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mailto:attendance@Wilsthorpe.ttct.co.uk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76429" y="2454688"/>
            <a:ext cx="1139005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Avenir Next LT Pro" panose="020B0504020202020204" pitchFamily="34" charset="0"/>
              </a:rPr>
              <a:t>YEAR 12</a:t>
            </a:r>
          </a:p>
          <a:p>
            <a:pPr algn="ctr"/>
            <a:r>
              <a:rPr lang="en-GB" sz="6000" b="1" dirty="0">
                <a:latin typeface="Avenir Next LT Pro" panose="020B0504020202020204" pitchFamily="34" charset="0"/>
              </a:rPr>
              <a:t>LAUNCH EVENT</a:t>
            </a:r>
          </a:p>
          <a:p>
            <a:pPr algn="ctr"/>
            <a:r>
              <a:rPr lang="en-GB" sz="3200" b="1" dirty="0">
                <a:latin typeface="Avenir Next LT Pro" panose="020B0504020202020204" pitchFamily="34" charset="0"/>
              </a:rPr>
              <a:t>14 September 2026</a:t>
            </a:r>
            <a:endParaRPr lang="en-GB" sz="2800" b="1" dirty="0">
              <a:latin typeface="Avenir Next LT Pro" panose="020B05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3248" y="50580"/>
            <a:ext cx="2176415" cy="10280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4A9B88-343B-49AC-BD75-E5B242711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807" y="50580"/>
            <a:ext cx="2354371" cy="104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09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71B9295-2E98-6DF8-C2E4-BD8FC6B5DBB0}"/>
              </a:ext>
            </a:extLst>
          </p:cNvPr>
          <p:cNvSpPr txBox="1">
            <a:spLocks/>
          </p:cNvSpPr>
          <p:nvPr/>
        </p:nvSpPr>
        <p:spPr>
          <a:xfrm>
            <a:off x="-1563259" y="537142"/>
            <a:ext cx="11302584" cy="8130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SzPts val="1000"/>
              <a:buFont typeface="Arial" panose="020B0604020202020204" pitchFamily="34" charset="0"/>
              <a:buNone/>
            </a:pPr>
            <a:r>
              <a:rPr lang="en-GB" sz="2000" b="1" dirty="0">
                <a:latin typeface="Avenir Next LT Pro Light" panose="020B0304020202020204" pitchFamily="34" charset="0"/>
              </a:rPr>
              <a:t>Personal Development Curriculum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SzPts val="1000"/>
              <a:buFont typeface="Arial" panose="020B0604020202020204" pitchFamily="34" charset="0"/>
              <a:buNone/>
            </a:pPr>
            <a:r>
              <a:rPr lang="en-GB" sz="2000" i="1" dirty="0">
                <a:latin typeface="Avenir Next LT Pro Light" panose="020B0304020202020204" pitchFamily="34" charset="0"/>
              </a:rPr>
              <a:t>A coherent, planned curriculum</a:t>
            </a:r>
            <a:endParaRPr lang="en-GB" sz="2000" dirty="0">
              <a:latin typeface="Avenir Next LT Pro Light" panose="020B03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394839A-09EE-DB13-7C07-817A97E8E67C}"/>
              </a:ext>
            </a:extLst>
          </p:cNvPr>
          <p:cNvSpPr txBox="1">
            <a:spLocks/>
          </p:cNvSpPr>
          <p:nvPr/>
        </p:nvSpPr>
        <p:spPr>
          <a:xfrm rot="16200000" flipH="1">
            <a:off x="-5416141" y="3227115"/>
            <a:ext cx="11302584" cy="43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SzPts val="1000"/>
              <a:buFont typeface="Arial" panose="020B0604020202020204" pitchFamily="34" charset="0"/>
              <a:buNone/>
            </a:pPr>
            <a:r>
              <a:rPr lang="en-GB" b="1"/>
              <a:t>OFSTED: Achieve, </a:t>
            </a:r>
            <a:r>
              <a:rPr lang="en-GB" sz="2000" b="1"/>
              <a:t>Belong</a:t>
            </a:r>
            <a:r>
              <a:rPr lang="en-GB" b="1"/>
              <a:t> &amp; Thrive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C59A16C-62B6-B55E-14FE-11DCD24A8F34}"/>
              </a:ext>
            </a:extLst>
          </p:cNvPr>
          <p:cNvSpPr txBox="1">
            <a:spLocks/>
          </p:cNvSpPr>
          <p:nvPr/>
        </p:nvSpPr>
        <p:spPr>
          <a:xfrm>
            <a:off x="-1563259" y="6419948"/>
            <a:ext cx="11302584" cy="43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venir Next LT Pro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SzPts val="1000"/>
              <a:buFont typeface="Arial" panose="020B0604020202020204" pitchFamily="34" charset="0"/>
              <a:buNone/>
            </a:pPr>
            <a:r>
              <a:rPr lang="en-GB" b="1" dirty="0"/>
              <a:t>TTCT Mission: Enhancing Life Choices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9F648B-47E0-1232-A155-9F0E1CE66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650" y="1242738"/>
            <a:ext cx="5099550" cy="517721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76328B-89F8-C2F4-921D-825248511D8F}"/>
              </a:ext>
            </a:extLst>
          </p:cNvPr>
          <p:cNvSpPr/>
          <p:nvPr/>
        </p:nvSpPr>
        <p:spPr>
          <a:xfrm>
            <a:off x="7552672" y="1350168"/>
            <a:ext cx="3948448" cy="4369912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venir Next LT Pro" panose="020B0504020202020204" pitchFamily="34" charset="0"/>
              </a:rPr>
              <a:t>Tutorial sessions and Personal Development lessons ensure we deliver all aspects of the KS5 Personal Development Curriculum</a:t>
            </a:r>
          </a:p>
        </p:txBody>
      </p:sp>
    </p:spTree>
    <p:extLst>
      <p:ext uri="{BB962C8B-B14F-4D97-AF65-F5344CB8AC3E}">
        <p14:creationId xmlns:p14="http://schemas.microsoft.com/office/powerpoint/2010/main" val="1901387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1D15A-19DE-C56C-6A95-60C308CE9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B04A38B-F73F-674A-ADDE-092224D9D7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303283"/>
              </p:ext>
            </p:extLst>
          </p:nvPr>
        </p:nvGraphicFramePr>
        <p:xfrm>
          <a:off x="4367496" y="1231925"/>
          <a:ext cx="7691120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390">
                  <a:extLst>
                    <a:ext uri="{9D8B030D-6E8A-4147-A177-3AD203B41FA5}">
                      <a16:colId xmlns:a16="http://schemas.microsoft.com/office/drawing/2014/main" val="2925368640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320452150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3559550376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755639936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1993063338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002721252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503741658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875340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734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Mon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150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Tues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197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Wed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99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Thurs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76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Fri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556147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199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Mon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1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Tues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377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Wed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136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Thurs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724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 Fri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46444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1183284-2F16-2128-41D6-1DD75289F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5D95A21-0ACE-8977-9FDD-B456648ED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431" y="58866"/>
            <a:ext cx="1759815" cy="8312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EC2B79-1A05-53E6-5D02-8238FBCA47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4" y="32859"/>
            <a:ext cx="2113642" cy="9413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1BCE8A-2B11-52F0-F705-B5D8785B27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403" y="1093413"/>
            <a:ext cx="2548077" cy="1976957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580AE2A9-83E8-2EAF-F6B4-07D00C7DA924}"/>
              </a:ext>
            </a:extLst>
          </p:cNvPr>
          <p:cNvSpPr/>
          <p:nvPr/>
        </p:nvSpPr>
        <p:spPr>
          <a:xfrm>
            <a:off x="133384" y="3332480"/>
            <a:ext cx="4194314" cy="2875280"/>
          </a:xfrm>
          <a:prstGeom prst="wedgeEllipseCallout">
            <a:avLst>
              <a:gd name="adj1" fmla="val -41525"/>
              <a:gd name="adj2" fmla="val 61678"/>
            </a:avLst>
          </a:prstGeom>
          <a:solidFill>
            <a:srgbClr val="CC99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‘What you achieve at GCSE is due to your work in lessons. How you achieve at A-level is due to your work outside of lessons’.</a:t>
            </a:r>
            <a:endParaRPr lang="en-GB" sz="2400" b="1" dirty="0">
              <a:solidFill>
                <a:schemeClr val="tx1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41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45C06-E743-0B23-F4ED-10CD5CCB3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5D227C7-86FE-EC87-650D-C1CF64984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701" y="3840833"/>
            <a:ext cx="1273151" cy="10941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046294-02F3-DFBF-BF53-8ACB1C463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916" y="3297173"/>
            <a:ext cx="2153403" cy="6925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C9C19-BCF5-3311-5FC5-C09451DBE520}"/>
              </a:ext>
            </a:extLst>
          </p:cNvPr>
          <p:cNvSpPr txBox="1"/>
          <p:nvPr/>
        </p:nvSpPr>
        <p:spPr>
          <a:xfrm>
            <a:off x="497149" y="2183907"/>
            <a:ext cx="11390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7200" b="1" dirty="0">
              <a:latin typeface="Avenir Next LT Pro" panose="020B05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92550B-18C0-E43B-CFFD-D78CD4D1EBB9}"/>
              </a:ext>
            </a:extLst>
          </p:cNvPr>
          <p:cNvSpPr/>
          <p:nvPr/>
        </p:nvSpPr>
        <p:spPr>
          <a:xfrm>
            <a:off x="403299" y="1078158"/>
            <a:ext cx="9126244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Independent study at KS5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34BCBE-BD87-21EA-45DC-045B7AAC8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26" y="336270"/>
            <a:ext cx="5789019" cy="57814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6334A0-5ED0-537D-4344-890871431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61189">
            <a:off x="7643381" y="1115687"/>
            <a:ext cx="3269557" cy="23227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CA9F24-E276-987C-C697-8968DE811C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0069" y="2907825"/>
            <a:ext cx="1609873" cy="16434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A5ACD49-EBE1-4DCD-CF97-4D6E8559CB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4415">
            <a:off x="8641928" y="4814373"/>
            <a:ext cx="2329742" cy="15531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FBAB057-E639-6AB2-0CAE-6ECB7ABA48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0736" y="4692355"/>
            <a:ext cx="1428823" cy="172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3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00974" y="1758087"/>
            <a:ext cx="113900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Avenir Next LT Pro" panose="020B0504020202020204" pitchFamily="34" charset="0"/>
              </a:rPr>
              <a:t>INFORMATION AND STRATEGIES TO SUPPORT WITH REVISION  </a:t>
            </a:r>
            <a:endParaRPr lang="en-GB" sz="2800" b="1" dirty="0">
              <a:latin typeface="Avenir Next LT Pro" panose="020B05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145" y="43153"/>
            <a:ext cx="2176415" cy="1028009"/>
          </a:xfrm>
          <a:prstGeom prst="rect">
            <a:avLst/>
          </a:prstGeom>
        </p:spPr>
      </p:pic>
      <p:pic>
        <p:nvPicPr>
          <p:cNvPr id="4" name="Picture 3" descr="A logo with a red check mark&#10;&#10;AI-generated content may be incorrect.">
            <a:extLst>
              <a:ext uri="{FF2B5EF4-FFF2-40B4-BE49-F238E27FC236}">
                <a16:creationId xmlns:a16="http://schemas.microsoft.com/office/drawing/2014/main" id="{A358E126-A838-F42D-C161-F1F37551C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808" y="89724"/>
            <a:ext cx="2113642" cy="94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62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97149" y="2183907"/>
            <a:ext cx="11390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7200" b="1" dirty="0">
              <a:latin typeface="Avenir Next LT Pro" panose="020B05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08DED5-982F-4D9B-88BE-061B728C43E1}"/>
              </a:ext>
            </a:extLst>
          </p:cNvPr>
          <p:cNvSpPr/>
          <p:nvPr/>
        </p:nvSpPr>
        <p:spPr>
          <a:xfrm>
            <a:off x="497149" y="1209863"/>
            <a:ext cx="9126244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and strategies to support with revision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DB1AE-7C30-4A81-A4E2-49BD66C4A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267" y="43153"/>
            <a:ext cx="2176415" cy="1028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85C41C-441F-457C-88C4-DFD36D570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862" y="1585415"/>
            <a:ext cx="8050275" cy="5089611"/>
          </a:xfrm>
          <a:prstGeom prst="rect">
            <a:avLst/>
          </a:prstGeom>
        </p:spPr>
      </p:pic>
      <p:pic>
        <p:nvPicPr>
          <p:cNvPr id="8" name="Picture 7" descr="A logo with a red check mark&#10;&#10;AI-generated content may be incorrect.">
            <a:extLst>
              <a:ext uri="{FF2B5EF4-FFF2-40B4-BE49-F238E27FC236}">
                <a16:creationId xmlns:a16="http://schemas.microsoft.com/office/drawing/2014/main" id="{A1526826-6412-0043-DCE5-C379A592FC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331" y="89724"/>
            <a:ext cx="2113642" cy="94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96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E5F503-583C-4D81-A073-DF9B49FD6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456" y="0"/>
            <a:ext cx="5865711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B40D28E-347D-4134-8626-A5FBFA4DA548}"/>
              </a:ext>
            </a:extLst>
          </p:cNvPr>
          <p:cNvSpPr/>
          <p:nvPr/>
        </p:nvSpPr>
        <p:spPr>
          <a:xfrm>
            <a:off x="922789" y="1459684"/>
            <a:ext cx="4672668" cy="2852257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Avenir Next LT Pro" panose="020B0504020202020204" pitchFamily="34" charset="0"/>
              </a:rPr>
              <a:t>The Leitner Box System</a:t>
            </a:r>
          </a:p>
          <a:p>
            <a:pPr algn="ctr"/>
            <a:endParaRPr lang="en-GB" sz="2800" dirty="0">
              <a:solidFill>
                <a:schemeClr val="tx1"/>
              </a:solidFill>
              <a:latin typeface="Avenir Next LT Pro" panose="020B0504020202020204" pitchFamily="34" charset="0"/>
            </a:endParaRPr>
          </a:p>
          <a:p>
            <a:pPr algn="ctr"/>
            <a:r>
              <a:rPr lang="en-GB" sz="2800" dirty="0">
                <a:solidFill>
                  <a:schemeClr val="tx1"/>
                </a:solidFill>
                <a:latin typeface="Avenir Next LT Pro" panose="020B0504020202020204" pitchFamily="34" charset="0"/>
              </a:rPr>
              <a:t>Effective use of flashcards</a:t>
            </a:r>
          </a:p>
        </p:txBody>
      </p:sp>
    </p:spTree>
    <p:extLst>
      <p:ext uri="{BB962C8B-B14F-4D97-AF65-F5344CB8AC3E}">
        <p14:creationId xmlns:p14="http://schemas.microsoft.com/office/powerpoint/2010/main" val="263443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242" y="127255"/>
            <a:ext cx="9297515" cy="92208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br>
              <a:rPr lang="en-GB" sz="5250" b="1" dirty="0">
                <a:latin typeface="+mn-lt"/>
              </a:rPr>
            </a:br>
            <a:r>
              <a:rPr lang="en-GB" sz="5250" b="1" dirty="0">
                <a:latin typeface="Avenir Next LT Pro" panose="020B0504020202020204" pitchFamily="34" charset="0"/>
              </a:rPr>
              <a:t>Two Slow, One fast </a:t>
            </a:r>
            <a:br>
              <a:rPr lang="en-GB" sz="5250" b="1" dirty="0">
                <a:latin typeface="+mn-lt"/>
              </a:rPr>
            </a:br>
            <a:endParaRPr lang="en-GB" sz="525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720" y="1178561"/>
            <a:ext cx="11877039" cy="3972280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>
                <a:latin typeface="Avenir Next LT Pro" panose="020B0504020202020204" pitchFamily="34" charset="0"/>
              </a:rPr>
              <a:t>This is a technique that is designed to take away all the chaos and uncertainty of answering a question in an exam. </a:t>
            </a:r>
          </a:p>
          <a:p>
            <a:pPr marL="0" indent="0">
              <a:buNone/>
            </a:pPr>
            <a:r>
              <a:rPr lang="en-GB" dirty="0">
                <a:latin typeface="Avenir Next LT Pro" panose="020B0504020202020204" pitchFamily="34" charset="0"/>
              </a:rPr>
              <a:t>It focuses on skill development by asking students to </a:t>
            </a:r>
            <a:r>
              <a:rPr lang="en-GB" b="1" dirty="0">
                <a:latin typeface="Avenir Next LT Pro" panose="020B0504020202020204" pitchFamily="34" charset="0"/>
              </a:rPr>
              <a:t>repeat a tricky process </a:t>
            </a:r>
            <a:r>
              <a:rPr lang="en-GB" dirty="0">
                <a:latin typeface="Avenir Next LT Pro" panose="020B0504020202020204" pitchFamily="34" charset="0"/>
              </a:rPr>
              <a:t>3 times….</a:t>
            </a:r>
          </a:p>
          <a:p>
            <a:pPr marL="0" indent="0">
              <a:buNone/>
            </a:pPr>
            <a:endParaRPr lang="en-GB" dirty="0">
              <a:latin typeface="Avenir Next LT Pro" panose="020B0504020202020204" pitchFamily="34" charset="0"/>
            </a:endParaRPr>
          </a:p>
          <a:p>
            <a:pPr marL="363675" indent="-363675">
              <a:buAutoNum type="arabicPeriod"/>
            </a:pPr>
            <a:r>
              <a:rPr lang="en-GB" dirty="0">
                <a:latin typeface="Avenir Next LT Pro" panose="020B0504020202020204" pitchFamily="34" charset="0"/>
              </a:rPr>
              <a:t>Write an answer slowly (no time limit) using notes, mark schemes and examiners reports</a:t>
            </a:r>
          </a:p>
          <a:p>
            <a:pPr marL="363675" indent="-363675">
              <a:buAutoNum type="arabicPeriod"/>
            </a:pPr>
            <a:r>
              <a:rPr lang="en-GB" dirty="0">
                <a:latin typeface="Avenir Next LT Pro" panose="020B0504020202020204" pitchFamily="34" charset="0"/>
              </a:rPr>
              <a:t>Write the answer out again slowly (no time limit) but this time from memory so no notes or mark schemes</a:t>
            </a:r>
          </a:p>
          <a:p>
            <a:pPr marL="363675" indent="-363675">
              <a:buAutoNum type="arabicPeriod"/>
            </a:pPr>
            <a:r>
              <a:rPr lang="en-GB" dirty="0">
                <a:latin typeface="Avenir Next LT Pro" panose="020B0504020202020204" pitchFamily="34" charset="0"/>
              </a:rPr>
              <a:t>Write the answer out again but this time in exam conditions (timed and with no notes etc) </a:t>
            </a:r>
            <a:r>
              <a:rPr lang="en-GB" b="1" i="1" dirty="0">
                <a:solidFill>
                  <a:srgbClr val="FF0000"/>
                </a:solidFill>
                <a:latin typeface="Avenir Next LT Pro" panose="020B0504020202020204" pitchFamily="34" charset="0"/>
              </a:rPr>
              <a:t>HAND THIS ONE INTO CLASS TEACHER FOR FEEDBACK</a:t>
            </a:r>
          </a:p>
          <a:p>
            <a:pPr marL="363675" indent="-363675">
              <a:buAutoNum type="arabicPeriod"/>
            </a:pPr>
            <a:endParaRPr lang="en-GB" dirty="0">
              <a:latin typeface="Avenir Next LT Pro" panose="020B05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venir Next LT Pro" panose="020B0504020202020204" pitchFamily="34" charset="0"/>
              </a:rPr>
              <a:t>This technique works well with subjects that require extended writing or mathematical problem solving and it helps to support students with exam timings</a:t>
            </a:r>
          </a:p>
          <a:p>
            <a:pPr marL="0" indent="0">
              <a:buNone/>
            </a:pPr>
            <a:endParaRPr lang="en-GB" sz="1909" dirty="0"/>
          </a:p>
          <a:p>
            <a:pPr marL="0" indent="0">
              <a:buNone/>
            </a:pPr>
            <a:endParaRPr lang="en-GB" sz="1909" dirty="0"/>
          </a:p>
          <a:p>
            <a:pPr marL="0" indent="0">
              <a:buNone/>
            </a:pPr>
            <a:endParaRPr lang="en-GB" sz="1909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151" y="5035443"/>
            <a:ext cx="2396901" cy="1595029"/>
          </a:xfrm>
          <a:prstGeom prst="rect">
            <a:avLst/>
          </a:prstGeom>
        </p:spPr>
      </p:pic>
      <p:pic>
        <p:nvPicPr>
          <p:cNvPr id="8" name="Picture 2" descr="Image result for slo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383" y="5375926"/>
            <a:ext cx="1877146" cy="9140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3AF737-FC13-4B46-91D7-9015DD887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472" y="5082666"/>
            <a:ext cx="2649524" cy="1615981"/>
          </a:xfrm>
          <a:prstGeom prst="rect">
            <a:avLst/>
          </a:prstGeom>
        </p:spPr>
      </p:pic>
      <p:pic>
        <p:nvPicPr>
          <p:cNvPr id="9" name="Picture 2" descr="Image result for slow">
            <a:extLst>
              <a:ext uri="{FF2B5EF4-FFF2-40B4-BE49-F238E27FC236}">
                <a16:creationId xmlns:a16="http://schemas.microsoft.com/office/drawing/2014/main" id="{FDA9CEE3-748E-4C70-A21D-1144465AF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137" y="14899271"/>
            <a:ext cx="1859015" cy="90523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87893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854292E-99AC-D6C0-678D-53E8EF1AA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040" y="214273"/>
            <a:ext cx="9885680" cy="650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9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B90A7-704D-7106-5727-0CE789B0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9CA793-C1E7-89F5-2172-8A3D54F3C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9807B0-F0CF-745B-876A-BDFB88F3E446}"/>
              </a:ext>
            </a:extLst>
          </p:cNvPr>
          <p:cNvSpPr txBox="1"/>
          <p:nvPr/>
        </p:nvSpPr>
        <p:spPr>
          <a:xfrm>
            <a:off x="229797" y="1102054"/>
            <a:ext cx="5623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Avenir Next LT Pro" panose="020B0504020202020204" pitchFamily="34" charset="0"/>
              </a:rPr>
              <a:t>INFORMATION AND STRATEGIES TO SUPPORT WITH REVISION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8CBFD7-64D0-CE33-03ED-8A393FBC5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131" y="43153"/>
            <a:ext cx="2176415" cy="10280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97C215-41F8-2694-0CBD-064CC0DF4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1990" y="1102054"/>
            <a:ext cx="3511730" cy="4254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E78D94-285F-7D3F-1414-A791117BA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3238" y="1478407"/>
            <a:ext cx="2742234" cy="18747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B70B47-765F-B903-7C57-3F46DFBE2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298" y="3368272"/>
            <a:ext cx="4978656" cy="8826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573C30-477A-AFDF-0E4E-8C9953295E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6364" y="4440582"/>
            <a:ext cx="1778091" cy="8636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52E129-CF21-B459-48B0-E84B346A12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9938" y="4266099"/>
            <a:ext cx="3473879" cy="1515382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0976312-BC76-8428-F112-C1BEB2D836EF}"/>
              </a:ext>
            </a:extLst>
          </p:cNvPr>
          <p:cNvSpPr/>
          <p:nvPr/>
        </p:nvSpPr>
        <p:spPr>
          <a:xfrm>
            <a:off x="5846299" y="5907997"/>
            <a:ext cx="6123111" cy="62992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1:1 Academic Mentor Support </a:t>
            </a:r>
            <a:endParaRPr lang="en-GB" sz="2800" b="1" i="1" dirty="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B712A2-03E9-0FC6-94A1-BB74DEC8C6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200" y="2762568"/>
            <a:ext cx="3807917" cy="3865907"/>
          </a:xfrm>
          <a:prstGeom prst="rect">
            <a:avLst/>
          </a:prstGeom>
        </p:spPr>
      </p:pic>
      <p:pic>
        <p:nvPicPr>
          <p:cNvPr id="9" name="Picture 8" descr="A logo with a red check mark&#10;&#10;AI-generated content may be incorrect.">
            <a:extLst>
              <a:ext uri="{FF2B5EF4-FFF2-40B4-BE49-F238E27FC236}">
                <a16:creationId xmlns:a16="http://schemas.microsoft.com/office/drawing/2014/main" id="{E1D5ACC2-8F4C-C444-BFE3-32A92570CD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362" y="79315"/>
            <a:ext cx="2113642" cy="94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81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8C2F1-A538-1C4B-EF01-2F9871AAC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8725F3-8364-EFAA-FFA4-1B51CE39B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36D252-A316-AA60-7BA9-9863F17CC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026" y="77272"/>
            <a:ext cx="2176415" cy="1028009"/>
          </a:xfrm>
          <a:prstGeom prst="rect">
            <a:avLst/>
          </a:prstGeom>
        </p:spPr>
      </p:pic>
      <p:pic>
        <p:nvPicPr>
          <p:cNvPr id="9" name="Picture 8" descr="A logo with a red check mark&#10;&#10;AI-generated content may be incorrect.">
            <a:extLst>
              <a:ext uri="{FF2B5EF4-FFF2-40B4-BE49-F238E27FC236}">
                <a16:creationId xmlns:a16="http://schemas.microsoft.com/office/drawing/2014/main" id="{654C40AF-F69D-0EFF-C840-2A59233CAC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025" y="114590"/>
            <a:ext cx="2113642" cy="9413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DF3754-D592-46AA-66F3-06DFFD0B9F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6708" y="1265116"/>
            <a:ext cx="3715143" cy="5172078"/>
          </a:xfrm>
          <a:prstGeom prst="rect">
            <a:avLst/>
          </a:prstGeom>
        </p:spPr>
      </p:pic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C506C228-96FE-B296-F5F6-F77EE80F3718}"/>
              </a:ext>
            </a:extLst>
          </p:cNvPr>
          <p:cNvSpPr/>
          <p:nvPr/>
        </p:nvSpPr>
        <p:spPr>
          <a:xfrm>
            <a:off x="5717593" y="1433167"/>
            <a:ext cx="5104164" cy="3625906"/>
          </a:xfrm>
          <a:prstGeom prst="wedgeEllipseCallout">
            <a:avLst>
              <a:gd name="adj1" fmla="val -41525"/>
              <a:gd name="adj2" fmla="val 61678"/>
            </a:avLst>
          </a:prstGeom>
          <a:solidFill>
            <a:srgbClr val="CC99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Avenir Next LT Pro"/>
              </a:rPr>
              <a:t>‘Excessive use of AI can lead to pupils avoiding</a:t>
            </a:r>
            <a:r>
              <a:rPr lang="en-GB" sz="2400" b="1" dirty="0">
                <a:solidFill>
                  <a:schemeClr val="tx1"/>
                </a:solidFill>
                <a:latin typeface="Avenir Next LT Pro"/>
                <a:ea typeface="+mn-lt"/>
                <a:cs typeface="+mn-lt"/>
              </a:rPr>
              <a:t> looking up information themselves, a process called cognitive off-loading’.</a:t>
            </a:r>
            <a:endParaRPr lang="en-GB" sz="2400" b="1">
              <a:solidFill>
                <a:schemeClr val="tx1"/>
              </a:solidFill>
              <a:latin typeface="Avenir Next LT Pr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3EA477-6879-403F-F466-682E1FFF23A6}"/>
              </a:ext>
            </a:extLst>
          </p:cNvPr>
          <p:cNvSpPr txBox="1"/>
          <p:nvPr/>
        </p:nvSpPr>
        <p:spPr>
          <a:xfrm>
            <a:off x="5382787" y="5683498"/>
            <a:ext cx="679772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181818"/>
                </a:solidFill>
                <a:highlight>
                  <a:srgbClr val="F8F8F8"/>
                </a:highlight>
                <a:ea typeface="+mn-lt"/>
                <a:cs typeface="+mn-lt"/>
              </a:rPr>
              <a:t>The 2025 </a:t>
            </a:r>
            <a:r>
              <a:rPr lang="en-US" dirty="0" err="1">
                <a:solidFill>
                  <a:srgbClr val="181818"/>
                </a:solidFill>
                <a:highlight>
                  <a:srgbClr val="F8F8F8"/>
                </a:highlight>
                <a:ea typeface="+mn-lt"/>
                <a:cs typeface="+mn-lt"/>
              </a:rPr>
              <a:t>Programme</a:t>
            </a:r>
            <a:r>
              <a:rPr lang="en-US" dirty="0">
                <a:solidFill>
                  <a:srgbClr val="181818"/>
                </a:solidFill>
                <a:highlight>
                  <a:srgbClr val="F8F8F8"/>
                </a:highlight>
                <a:ea typeface="+mn-lt"/>
                <a:cs typeface="+mn-lt"/>
              </a:rPr>
              <a:t> for International Student Assessment (PISA)</a:t>
            </a:r>
          </a:p>
          <a:p>
            <a:r>
              <a:rPr lang="en-US" dirty="0">
                <a:solidFill>
                  <a:srgbClr val="181818"/>
                </a:solidFill>
                <a:highlight>
                  <a:srgbClr val="F8F8F8"/>
                </a:highlight>
                <a:ea typeface="+mn-lt"/>
                <a:cs typeface="+mn-lt"/>
                <a:hlinkClick r:id="rId6"/>
              </a:rPr>
              <a:t>PISA: Programme for International Student Assessment | OECD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387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76431" y="1296448"/>
            <a:ext cx="1139005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u="sng" dirty="0">
                <a:latin typeface="Avenir Next LT Pro" panose="020B0504020202020204" pitchFamily="34" charset="0"/>
              </a:rPr>
              <a:t>Year 12 Launch Event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key dates and assessments points throughout the two years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overview of independent study at KS5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and strategies to support with revision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Strategies to support with positive mental health and wellbeing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reminders about the importance of attendance and punctuality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SEND support and Access Arrangements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introduction to how we incorporate next steps planning into Personal Development sessions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Sixth Form Enrichment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2800" b="1" dirty="0"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2800" dirty="0"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2800" dirty="0"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b="1" u="sng" dirty="0">
              <a:latin typeface="Avenir Next LT Pro" panose="020B05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575" y="43153"/>
            <a:ext cx="2176415" cy="1028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585999-03AE-4926-91B4-E16ADF2D3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629" y="43153"/>
            <a:ext cx="2354371" cy="104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11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veral sticky notes on a table&#10;&#10;Description automatically generated">
            <a:extLst>
              <a:ext uri="{FF2B5EF4-FFF2-40B4-BE49-F238E27FC236}">
                <a16:creationId xmlns:a16="http://schemas.microsoft.com/office/drawing/2014/main" id="{FF7A8F94-F40B-FBFD-2A27-113834B58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7" r="12507"/>
          <a:stretch>
            <a:fillRect/>
          </a:stretch>
        </p:blipFill>
        <p:spPr>
          <a:xfrm rot="16200000">
            <a:off x="2667641" y="-2666359"/>
            <a:ext cx="6856718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26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00974" y="1758087"/>
            <a:ext cx="11390051" cy="2011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6000" b="1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ATTENDANCE,  PUNCTUALITY AND EMPLOYABILITY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451" y="147460"/>
            <a:ext cx="2176415" cy="1028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6F780C-7D9E-406D-8118-5B54AC3850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682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25FB76-18BC-497F-84B3-33FE2EDC2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4E12D0-59A1-4DEE-A1EC-D86DA4C94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725" y="100454"/>
            <a:ext cx="2176415" cy="10280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07F992-954A-4BA9-83CB-02CED53FBEAF}"/>
              </a:ext>
            </a:extLst>
          </p:cNvPr>
          <p:cNvSpPr txBox="1"/>
          <p:nvPr/>
        </p:nvSpPr>
        <p:spPr>
          <a:xfrm>
            <a:off x="408373" y="1175469"/>
            <a:ext cx="11301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latin typeface="Avenir Next LT Pro" panose="020B0504020202020204" pitchFamily="34" charset="0"/>
              </a:rPr>
              <a:t>Employability standards</a:t>
            </a:r>
          </a:p>
          <a:p>
            <a:endParaRPr lang="en-GB" sz="2400" b="1" u="sng" dirty="0">
              <a:latin typeface="Avenir Next LT Pro" panose="020B0504020202020204" pitchFamily="34" charset="0"/>
            </a:endParaRPr>
          </a:p>
          <a:p>
            <a:r>
              <a:rPr lang="en-GB" sz="2400" b="1" dirty="0">
                <a:latin typeface="Avenir Next LT Pro" panose="020B0504020202020204" pitchFamily="34" charset="0"/>
              </a:rPr>
              <a:t>Attendance</a:t>
            </a:r>
            <a:br>
              <a:rPr lang="en-GB" sz="2400" b="1" u="sng" dirty="0">
                <a:latin typeface="Avenir Next LT Pro" panose="020B0504020202020204" pitchFamily="34" charset="0"/>
              </a:rPr>
            </a:br>
            <a:endParaRPr lang="en-GB" sz="2400" b="1" u="sng" dirty="0">
              <a:latin typeface="Avenir Next LT Pro" panose="020B05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EEB3FC-027A-4DDE-A17F-6662D5B2E1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132" y="2468547"/>
            <a:ext cx="5461801" cy="4100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59B5BD-10DB-4286-8B8F-226A963C6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468547"/>
            <a:ext cx="6001992" cy="4100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7EC596-115D-4F87-A8A0-76D14D4F58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45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A85FF-9FD0-DF0D-6C5C-67A1C5041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947412-0BB4-FAEA-2766-182F8EE59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F82E90-B839-008F-8123-B011D7436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725" y="100454"/>
            <a:ext cx="2176415" cy="10280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8A39CC-44EB-E93D-4EF2-6335C9E50C8E}"/>
              </a:ext>
            </a:extLst>
          </p:cNvPr>
          <p:cNvSpPr txBox="1"/>
          <p:nvPr/>
        </p:nvSpPr>
        <p:spPr>
          <a:xfrm>
            <a:off x="408373" y="1175469"/>
            <a:ext cx="11301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latin typeface="Avenir Next LT Pro" panose="020B0504020202020204" pitchFamily="34" charset="0"/>
              </a:rPr>
              <a:t>Employability standards</a:t>
            </a:r>
          </a:p>
          <a:p>
            <a:endParaRPr lang="en-GB" sz="2400" b="1" u="sng" dirty="0">
              <a:latin typeface="Avenir Next LT Pro" panose="020B0504020202020204" pitchFamily="34" charset="0"/>
            </a:endParaRPr>
          </a:p>
          <a:p>
            <a:r>
              <a:rPr lang="en-GB" sz="2400" b="1" dirty="0">
                <a:latin typeface="Avenir Next LT Pro" panose="020B0504020202020204" pitchFamily="34" charset="0"/>
              </a:rPr>
              <a:t>Attendance</a:t>
            </a:r>
          </a:p>
          <a:p>
            <a:endParaRPr lang="en-GB" sz="2400" b="1" u="sng" dirty="0">
              <a:latin typeface="Avenir Next LT Pro" panose="020B0504020202020204" pitchFamily="34" charset="0"/>
            </a:endParaRPr>
          </a:p>
          <a:p>
            <a:r>
              <a:rPr lang="en-GB" sz="2000" b="1" dirty="0">
                <a:latin typeface="Avenir Next LT Pro" panose="020B0504020202020204" pitchFamily="34" charset="0"/>
              </a:rPr>
              <a:t>Average grades</a:t>
            </a:r>
            <a:br>
              <a:rPr lang="en-GB" sz="2400" b="1" u="sng" dirty="0">
                <a:latin typeface="Avenir Next LT Pro" panose="020B0504020202020204" pitchFamily="34" charset="0"/>
              </a:rPr>
            </a:br>
            <a:endParaRPr lang="en-GB" sz="2400" b="1" u="sng" dirty="0">
              <a:latin typeface="Avenir Next LT Pro" panose="020B05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36BF91-11C5-FE17-603F-7336DB374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EC0807-9E77-5676-D15C-9CBE8B625F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5079" y="1960299"/>
            <a:ext cx="8413719" cy="4105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E95B72B-3AB8-73DD-681A-9B9BA383481B}"/>
              </a:ext>
            </a:extLst>
          </p:cNvPr>
          <p:cNvSpPr txBox="1"/>
          <p:nvPr/>
        </p:nvSpPr>
        <p:spPr>
          <a:xfrm>
            <a:off x="317931" y="4012866"/>
            <a:ext cx="1674419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'Points' per entry:</a:t>
            </a:r>
          </a:p>
          <a:p>
            <a:r>
              <a:rPr lang="en-US" sz="1400" dirty="0"/>
              <a:t>A* = 60</a:t>
            </a:r>
          </a:p>
          <a:p>
            <a:r>
              <a:rPr lang="en-US" sz="1400" dirty="0"/>
              <a:t>A = 50</a:t>
            </a:r>
          </a:p>
          <a:p>
            <a:r>
              <a:rPr lang="en-US" sz="1400" dirty="0"/>
              <a:t>B = 40</a:t>
            </a:r>
          </a:p>
          <a:p>
            <a:r>
              <a:rPr lang="en-US" sz="1400" dirty="0"/>
              <a:t>C = 30</a:t>
            </a:r>
          </a:p>
          <a:p>
            <a:r>
              <a:rPr lang="en-US" sz="1400" dirty="0"/>
              <a:t>D = 20</a:t>
            </a:r>
          </a:p>
          <a:p>
            <a:r>
              <a:rPr lang="en-US" sz="1400" dirty="0"/>
              <a:t>E = 10</a:t>
            </a:r>
          </a:p>
          <a:p>
            <a:endParaRPr lang="en-US" sz="1400" dirty="0"/>
          </a:p>
          <a:p>
            <a:r>
              <a:rPr lang="en-US" sz="1400" dirty="0" err="1"/>
              <a:t>Dist</a:t>
            </a:r>
            <a:r>
              <a:rPr lang="en-US" sz="1400" dirty="0"/>
              <a:t>* = 50</a:t>
            </a:r>
          </a:p>
          <a:p>
            <a:r>
              <a:rPr lang="en-US" sz="1400" dirty="0" err="1"/>
              <a:t>Dist</a:t>
            </a:r>
            <a:r>
              <a:rPr lang="en-US" sz="1400" dirty="0"/>
              <a:t> = 35 </a:t>
            </a:r>
          </a:p>
          <a:p>
            <a:r>
              <a:rPr lang="en-US" sz="1400" dirty="0"/>
              <a:t>Merit = 25</a:t>
            </a:r>
          </a:p>
          <a:p>
            <a:r>
              <a:rPr lang="en-US" sz="1400" dirty="0"/>
              <a:t>Pass = 15</a:t>
            </a:r>
          </a:p>
        </p:txBody>
      </p:sp>
    </p:spTree>
    <p:extLst>
      <p:ext uri="{BB962C8B-B14F-4D97-AF65-F5344CB8AC3E}">
        <p14:creationId xmlns:p14="http://schemas.microsoft.com/office/powerpoint/2010/main" val="3139289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25FB76-18BC-497F-84B3-33FE2EDC2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4E12D0-59A1-4DEE-A1EC-D86DA4C94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239" y="77646"/>
            <a:ext cx="2176415" cy="10280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07F992-954A-4BA9-83CB-02CED53FBEAF}"/>
              </a:ext>
            </a:extLst>
          </p:cNvPr>
          <p:cNvSpPr txBox="1"/>
          <p:nvPr/>
        </p:nvSpPr>
        <p:spPr>
          <a:xfrm>
            <a:off x="445363" y="966856"/>
            <a:ext cx="113012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latin typeface="Avenir Next LT Pro" panose="020B0504020202020204" pitchFamily="34" charset="0"/>
              </a:rPr>
              <a:t>Employability standards</a:t>
            </a:r>
          </a:p>
          <a:p>
            <a:r>
              <a:rPr lang="en-GB" sz="2400" b="1" dirty="0">
                <a:latin typeface="Avenir Next LT Pro" panose="020B0504020202020204" pitchFamily="34" charset="0"/>
              </a:rPr>
              <a:t>Dress code, positive role modelling and student accountability </a:t>
            </a:r>
          </a:p>
          <a:p>
            <a:endParaRPr lang="en-GB" sz="2400" b="1" u="sng" dirty="0">
              <a:latin typeface="Avenir Next LT Pro" panose="020B0504020202020204" pitchFamily="34" charset="0"/>
            </a:endParaRPr>
          </a:p>
          <a:p>
            <a:br>
              <a:rPr lang="en-GB" sz="2400" b="1" u="sng" dirty="0">
                <a:latin typeface="Avenir Next LT Pro" panose="020B0504020202020204" pitchFamily="34" charset="0"/>
              </a:rPr>
            </a:br>
            <a:endParaRPr lang="en-GB" sz="2400" b="1" u="sng" dirty="0">
              <a:latin typeface="Avenir Next LT Pro" panose="020B0504020202020204" pitchFamily="34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10628B7-8805-48DC-89EF-DE53A6BE6071}"/>
              </a:ext>
            </a:extLst>
          </p:cNvPr>
          <p:cNvSpPr txBox="1">
            <a:spLocks/>
          </p:cNvSpPr>
          <p:nvPr/>
        </p:nvSpPr>
        <p:spPr>
          <a:xfrm>
            <a:off x="156425" y="1896315"/>
            <a:ext cx="3486557" cy="467402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ü"/>
            </a:pPr>
            <a:r>
              <a:rPr lang="en-GB" dirty="0">
                <a:latin typeface="Century Gothic" panose="020B0502020202020204" pitchFamily="34" charset="0"/>
              </a:rPr>
              <a:t>Casual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n-GB" dirty="0">
                <a:latin typeface="Century Gothic" panose="020B0502020202020204" pitchFamily="34" charset="0"/>
              </a:rPr>
              <a:t>Mature</a:t>
            </a:r>
          </a:p>
          <a:p>
            <a:pPr marL="0" indent="0" algn="ctr">
              <a:buNone/>
            </a:pPr>
            <a:endParaRPr lang="en-GB" dirty="0">
              <a:latin typeface="Century Gothic" panose="020B0502020202020204" pitchFamily="34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en-GB" dirty="0">
                <a:latin typeface="Century Gothic" panose="020B0502020202020204" pitchFamily="34" charset="0"/>
              </a:rPr>
              <a:t>Suitable for school environment </a:t>
            </a:r>
          </a:p>
          <a:p>
            <a:pPr algn="ctr">
              <a:buFont typeface="Wingdings" panose="05000000000000000000" pitchFamily="2" charset="2"/>
              <a:buChar char="ü"/>
            </a:pPr>
            <a:endParaRPr lang="en-GB" dirty="0">
              <a:latin typeface="Century Gothic" panose="020B0502020202020204" pitchFamily="34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en-GB" dirty="0">
                <a:latin typeface="Century Gothic" panose="020B0502020202020204" pitchFamily="34" charset="0"/>
              </a:rPr>
              <a:t>Lanyards and ID badges at all times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FF72E52-BBA9-4475-BBF9-8110856A1FF8}"/>
              </a:ext>
            </a:extLst>
          </p:cNvPr>
          <p:cNvSpPr txBox="1">
            <a:spLocks/>
          </p:cNvSpPr>
          <p:nvPr/>
        </p:nvSpPr>
        <p:spPr>
          <a:xfrm>
            <a:off x="3886159" y="1911286"/>
            <a:ext cx="4419681" cy="467402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ü"/>
            </a:pPr>
            <a:r>
              <a:rPr lang="en-GB" dirty="0">
                <a:latin typeface="Century Gothic" panose="020B0502020202020204" pitchFamily="34" charset="0"/>
              </a:rPr>
              <a:t>Students can communicate absences 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n-GB" dirty="0">
                <a:latin typeface="Century Gothic" panose="020B0502020202020204" pitchFamily="34" charset="0"/>
              </a:rPr>
              <a:t>Students can communicate planned appointments(with supporting evidence)</a:t>
            </a:r>
          </a:p>
          <a:p>
            <a:pPr marL="0" indent="0" algn="ctr">
              <a:buNone/>
            </a:pPr>
            <a:r>
              <a:rPr lang="en-GB" dirty="0">
                <a:latin typeface="Century Gothic" panose="020B0502020202020204" pitchFamily="34" charset="0"/>
                <a:hlinkClick r:id="rId4"/>
              </a:rPr>
              <a:t>attendance@wilsthorpe.ttct.co.uk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447E75-570C-4D3F-A859-9F3A4E7834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C384E0-6C13-6013-58C4-213F2CA9F698}"/>
              </a:ext>
            </a:extLst>
          </p:cNvPr>
          <p:cNvSpPr txBox="1">
            <a:spLocks/>
          </p:cNvSpPr>
          <p:nvPr/>
        </p:nvSpPr>
        <p:spPr>
          <a:xfrm>
            <a:off x="8549018" y="1896315"/>
            <a:ext cx="3486557" cy="467402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ü"/>
            </a:pPr>
            <a:endParaRPr lang="en-GB" dirty="0">
              <a:latin typeface="Century Gothic" panose="020B0502020202020204" pitchFamily="34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en-GB" dirty="0">
                <a:latin typeface="Century Gothic"/>
              </a:rPr>
              <a:t>Students are able to plan their driving lessons during independent study time 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n-GB" dirty="0">
                <a:latin typeface="Century Gothic"/>
              </a:rPr>
              <a:t>Proof of driving lesson must be shown as confirmation</a:t>
            </a:r>
            <a:endParaRPr lang="en-GB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GB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349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9260C-B743-F3CB-1B88-818BB61C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D1D614-CE43-6631-1ED6-3BC77923A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678072-2A83-9994-5C6C-6BDBC5EE7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239" y="77646"/>
            <a:ext cx="2176415" cy="10280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2920E3-83A5-F57D-5F97-06B60EA9BC11}"/>
              </a:ext>
            </a:extLst>
          </p:cNvPr>
          <p:cNvSpPr txBox="1"/>
          <p:nvPr/>
        </p:nvSpPr>
        <p:spPr>
          <a:xfrm>
            <a:off x="445363" y="966856"/>
            <a:ext cx="11301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latin typeface="Avenir Next LT Pro" panose="020B0504020202020204" pitchFamily="34" charset="0"/>
              </a:rPr>
              <a:t>Employability standards</a:t>
            </a:r>
          </a:p>
          <a:p>
            <a:endParaRPr lang="en-GB" sz="2400" b="1" u="sng" dirty="0">
              <a:latin typeface="Avenir Next LT Pro" panose="020B0504020202020204" pitchFamily="34" charset="0"/>
            </a:endParaRPr>
          </a:p>
          <a:p>
            <a:br>
              <a:rPr lang="en-GB" sz="2400" b="1" u="sng" dirty="0">
                <a:latin typeface="Avenir Next LT Pro" panose="020B0504020202020204" pitchFamily="34" charset="0"/>
              </a:rPr>
            </a:br>
            <a:endParaRPr lang="en-GB" sz="2400" b="1" u="sng" dirty="0">
              <a:latin typeface="Avenir Next LT Pro" panose="020B0504020202020204" pitchFamily="34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0C523E9-9B05-F5A2-D8D0-890B3D3C55F4}"/>
              </a:ext>
            </a:extLst>
          </p:cNvPr>
          <p:cNvSpPr txBox="1">
            <a:spLocks/>
          </p:cNvSpPr>
          <p:nvPr/>
        </p:nvSpPr>
        <p:spPr>
          <a:xfrm>
            <a:off x="1345145" y="1856066"/>
            <a:ext cx="8733575" cy="467402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Century Gothic" panose="020B0502020202020204" pitchFamily="34" charset="0"/>
              </a:rPr>
              <a:t>Work Experience Week</a:t>
            </a:r>
          </a:p>
          <a:p>
            <a:pPr marL="0" indent="0" algn="ctr">
              <a:buNone/>
            </a:pPr>
            <a:endParaRPr lang="en-GB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Century Gothic" panose="020B0502020202020204" pitchFamily="34" charset="0"/>
              </a:rPr>
              <a:t>12 – 15 July 2027*</a:t>
            </a:r>
          </a:p>
          <a:p>
            <a:pPr marL="0" indent="0" algn="ctr">
              <a:buNone/>
            </a:pPr>
            <a:endParaRPr lang="en-GB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Century Gothic" panose="020B0502020202020204" pitchFamily="34" charset="0"/>
              </a:rPr>
              <a:t>At least one day of work experience is beneficial</a:t>
            </a:r>
          </a:p>
          <a:p>
            <a:pPr marL="0" indent="0" algn="ctr">
              <a:buNone/>
            </a:pPr>
            <a:r>
              <a:rPr lang="en-GB" dirty="0">
                <a:latin typeface="Century Gothic" panose="020B0502020202020204" pitchFamily="34" charset="0"/>
              </a:rPr>
              <a:t>Work experience can be taken at alternative points during the year</a:t>
            </a:r>
          </a:p>
          <a:p>
            <a:pPr marL="0" indent="0" algn="ctr">
              <a:buNone/>
            </a:pPr>
            <a:r>
              <a:rPr lang="en-GB" dirty="0">
                <a:latin typeface="Century Gothic" panose="020B0502020202020204" pitchFamily="34" charset="0"/>
              </a:rPr>
              <a:t>*</a:t>
            </a:r>
            <a:r>
              <a:rPr lang="en-GB" sz="2000" i="1" dirty="0">
                <a:latin typeface="Century Gothic" panose="020B0502020202020204" pitchFamily="34" charset="0"/>
              </a:rPr>
              <a:t>This is the same week as Geography fieldwork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5AC314-EF3C-2C46-05E2-536DCD7CF7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23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3196E-D902-41D1-19BE-090B4ECAE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CDCC99-D93F-70CC-35DE-044E226A1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B61E4F-34FD-2F69-12B0-F11AC8224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239" y="77646"/>
            <a:ext cx="2176415" cy="10280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F7FC78-3210-2B0A-83E0-208B9019B730}"/>
              </a:ext>
            </a:extLst>
          </p:cNvPr>
          <p:cNvSpPr txBox="1"/>
          <p:nvPr/>
        </p:nvSpPr>
        <p:spPr>
          <a:xfrm>
            <a:off x="445363" y="966856"/>
            <a:ext cx="11301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u="sng" dirty="0">
              <a:latin typeface="Avenir Next LT Pro" panose="020B0504020202020204" pitchFamily="34" charset="0"/>
            </a:endParaRPr>
          </a:p>
          <a:p>
            <a:r>
              <a:rPr lang="en-GB" sz="2400" b="1" u="sng" dirty="0">
                <a:latin typeface="Avenir Next LT Pro" panose="020B0504020202020204" pitchFamily="34" charset="0"/>
              </a:rPr>
              <a:t>Communication home</a:t>
            </a:r>
          </a:p>
          <a:p>
            <a:br>
              <a:rPr lang="en-GB" sz="2400" b="1" u="sng" dirty="0">
                <a:latin typeface="Avenir Next LT Pro" panose="020B0504020202020204" pitchFamily="34" charset="0"/>
              </a:rPr>
            </a:br>
            <a:endParaRPr lang="en-GB" sz="2400" b="1" u="sng" dirty="0">
              <a:latin typeface="Avenir Next LT Pro" panose="020B05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FCA455-0D7D-BAFF-F3A9-B2A8C1C71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A12051-5EE2-4A05-F0AD-B2D16A2C2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63" y="2122793"/>
            <a:ext cx="3238055" cy="11115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65D59C-047A-F66A-29AD-5A639AFF6C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218" y="3248898"/>
            <a:ext cx="1324493" cy="18964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D4105A-1BA3-91EA-8CFC-70754C3572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2445" y="3248898"/>
            <a:ext cx="1324493" cy="1923670"/>
          </a:xfrm>
          <a:prstGeom prst="rect">
            <a:avLst/>
          </a:prstGeom>
        </p:spPr>
      </p:pic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10D18AEE-470C-AD7F-3A9F-BB9BEC549472}"/>
              </a:ext>
            </a:extLst>
          </p:cNvPr>
          <p:cNvSpPr txBox="1">
            <a:spLocks/>
          </p:cNvSpPr>
          <p:nvPr/>
        </p:nvSpPr>
        <p:spPr>
          <a:xfrm>
            <a:off x="4519015" y="3470514"/>
            <a:ext cx="2464639" cy="136743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Century Gothic" panose="020B0502020202020204" pitchFamily="34" charset="0"/>
              </a:rPr>
              <a:t>MyEd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AA832B12-1911-4175-704F-6A308F2D5D67}"/>
              </a:ext>
            </a:extLst>
          </p:cNvPr>
          <p:cNvSpPr txBox="1">
            <a:spLocks/>
          </p:cNvSpPr>
          <p:nvPr/>
        </p:nvSpPr>
        <p:spPr>
          <a:xfrm>
            <a:off x="7719415" y="3470514"/>
            <a:ext cx="2464639" cy="1367434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Century Gothic" panose="020B0502020202020204" pitchFamily="34" charset="0"/>
              </a:rPr>
              <a:t>ParentPay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24F5E-03FB-A035-A3F7-43F4DF0108DF}"/>
              </a:ext>
            </a:extLst>
          </p:cNvPr>
          <p:cNvSpPr txBox="1"/>
          <p:nvPr/>
        </p:nvSpPr>
        <p:spPr>
          <a:xfrm>
            <a:off x="955788" y="5581123"/>
            <a:ext cx="960909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Communication was shared last week explaining how to sign up to these apps.</a:t>
            </a:r>
          </a:p>
          <a:p>
            <a:r>
              <a:rPr lang="en-US" dirty="0"/>
              <a:t>Please let us or your child's form tutor know if you have not had this information.   </a:t>
            </a:r>
          </a:p>
        </p:txBody>
      </p:sp>
    </p:spTree>
    <p:extLst>
      <p:ext uri="{BB962C8B-B14F-4D97-AF65-F5344CB8AC3E}">
        <p14:creationId xmlns:p14="http://schemas.microsoft.com/office/powerpoint/2010/main" val="214382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A1F74-69F6-FE13-9688-8DE22BA94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9EDB2D-C4F3-F605-5992-453CDB02F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AA0C85-4742-CA7B-A33E-F9881F107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239" y="77646"/>
            <a:ext cx="2176415" cy="10280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A99745-D767-A5FA-9F6E-C86B030D43FD}"/>
              </a:ext>
            </a:extLst>
          </p:cNvPr>
          <p:cNvSpPr txBox="1"/>
          <p:nvPr/>
        </p:nvSpPr>
        <p:spPr>
          <a:xfrm>
            <a:off x="445363" y="966856"/>
            <a:ext cx="11301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u="sng" dirty="0">
              <a:latin typeface="Avenir Next LT Pro" panose="020B0504020202020204" pitchFamily="34" charset="0"/>
            </a:endParaRPr>
          </a:p>
          <a:p>
            <a:r>
              <a:rPr lang="en-GB" sz="2400" b="1" u="sng" dirty="0">
                <a:latin typeface="Avenir Next LT Pro" panose="020B0504020202020204" pitchFamily="34" charset="0"/>
              </a:rPr>
              <a:t>SEND, Learning Support</a:t>
            </a:r>
          </a:p>
          <a:p>
            <a:br>
              <a:rPr lang="en-GB" sz="2400" b="1" u="sng" dirty="0">
                <a:latin typeface="Avenir Next LT Pro" panose="020B0504020202020204" pitchFamily="34" charset="0"/>
              </a:rPr>
            </a:br>
            <a:endParaRPr lang="en-GB" sz="2400" b="1" u="sng" dirty="0">
              <a:latin typeface="Avenir Next LT Pro" panose="020B05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8782A8-C265-E368-18B0-3E0561638B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B1D2C9-068F-8BC2-DD62-D58B45E78321}"/>
              </a:ext>
            </a:extLst>
          </p:cNvPr>
          <p:cNvSpPr txBox="1"/>
          <p:nvPr/>
        </p:nvSpPr>
        <p:spPr>
          <a:xfrm>
            <a:off x="2155597" y="2572310"/>
            <a:ext cx="3119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venir Next LT Pro" panose="020B0504020202020204" pitchFamily="34" charset="0"/>
              </a:rPr>
              <a:t>Mrs Robinson</a:t>
            </a:r>
          </a:p>
          <a:p>
            <a:r>
              <a:rPr lang="en-GB" sz="2000" dirty="0">
                <a:latin typeface="Avenir Next LT Pro" panose="020B0504020202020204" pitchFamily="34" charset="0"/>
              </a:rPr>
              <a:t> </a:t>
            </a:r>
          </a:p>
          <a:p>
            <a:r>
              <a:rPr lang="en-GB" sz="2000" dirty="0">
                <a:latin typeface="Avenir Next LT Pro" panose="020B0504020202020204" pitchFamily="34" charset="0"/>
              </a:rPr>
              <a:t>Deputy SENCO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103F76-33C4-7433-7637-FEFD0C980514}"/>
              </a:ext>
            </a:extLst>
          </p:cNvPr>
          <p:cNvSpPr txBox="1"/>
          <p:nvPr/>
        </p:nvSpPr>
        <p:spPr>
          <a:xfrm>
            <a:off x="6612492" y="2599216"/>
            <a:ext cx="37405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venir Next LT Pro" panose="020B0504020202020204" pitchFamily="34" charset="0"/>
              </a:rPr>
              <a:t>Mrs Dennison</a:t>
            </a:r>
          </a:p>
          <a:p>
            <a:r>
              <a:rPr lang="en-GB" sz="2000" dirty="0">
                <a:latin typeface="Avenir Next LT Pro" panose="020B0504020202020204" pitchFamily="34" charset="0"/>
              </a:rPr>
              <a:t> </a:t>
            </a:r>
          </a:p>
          <a:p>
            <a:r>
              <a:rPr lang="en-GB" sz="2000" dirty="0">
                <a:latin typeface="Avenir Next LT Pro" panose="020B0504020202020204" pitchFamily="34" charset="0"/>
              </a:rPr>
              <a:t>Sixth Form Academic Mentor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37970B-D72D-2AF0-1B92-2E45B16A525B}"/>
              </a:ext>
            </a:extLst>
          </p:cNvPr>
          <p:cNvSpPr txBox="1"/>
          <p:nvPr/>
        </p:nvSpPr>
        <p:spPr>
          <a:xfrm>
            <a:off x="352246" y="4248536"/>
            <a:ext cx="113012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u="sng" dirty="0">
              <a:latin typeface="Avenir Next LT Pro" panose="020B0504020202020204" pitchFamily="34" charset="0"/>
            </a:endParaRPr>
          </a:p>
          <a:p>
            <a:r>
              <a:rPr lang="en-GB" sz="2400" b="1" u="sng" dirty="0">
                <a:latin typeface="Avenir Next LT Pro" panose="020B0504020202020204" pitchFamily="34" charset="0"/>
              </a:rPr>
              <a:t>Access Arrangements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venir Next LT Pro" panose="020B0504020202020204" pitchFamily="34" charset="0"/>
              </a:rPr>
              <a:t>Any exam access arrangements in place for GCSE are closely reviewed and applied throughout Sixth 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venir Next LT Pro" panose="020B0504020202020204" pitchFamily="34" charset="0"/>
              </a:rPr>
              <a:t>Referrals can be during Year 12/13</a:t>
            </a:r>
          </a:p>
          <a:p>
            <a:br>
              <a:rPr lang="en-GB" sz="2400" b="1" u="sng" dirty="0">
                <a:latin typeface="Avenir Next LT Pro" panose="020B0504020202020204" pitchFamily="34" charset="0"/>
              </a:rPr>
            </a:br>
            <a:endParaRPr lang="en-GB" sz="2400" b="1" u="sng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55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976A1D-D730-42F6-A97A-3D0957BE0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00974" y="1758087"/>
            <a:ext cx="113900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Avenir Next LT Pro" panose="020B0504020202020204" pitchFamily="34" charset="0"/>
              </a:rPr>
              <a:t>STRATEGIES TO SUPPORT WITH POSITIVE MENTAL HEALTH AND WELL BEING   </a:t>
            </a:r>
            <a:endParaRPr lang="en-GB" sz="2800" b="1" dirty="0">
              <a:latin typeface="Avenir Next LT Pro" panose="020B05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431" y="58865"/>
            <a:ext cx="2176415" cy="102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93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976A1D-D730-42F6-A97A-3D0957BE0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97149" y="2183907"/>
            <a:ext cx="11390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7200" b="1" dirty="0">
              <a:latin typeface="Avenir Next LT Pro" panose="020B05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08DED5-982F-4D9B-88BE-061B728C43E1}"/>
              </a:ext>
            </a:extLst>
          </p:cNvPr>
          <p:cNvSpPr/>
          <p:nvPr/>
        </p:nvSpPr>
        <p:spPr>
          <a:xfrm>
            <a:off x="497149" y="1226509"/>
            <a:ext cx="9126244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Strategies to support with positive mental health and wellbeing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23738D-2F4A-4F15-A1B1-56D4F1218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431" y="58865"/>
            <a:ext cx="2176415" cy="1028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9A8612-5872-437D-AD99-EAF581561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675675"/>
            <a:ext cx="2118804" cy="2337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87122D-8FE0-4D71-A2EB-A0AB62F7B1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0818" y="4364259"/>
            <a:ext cx="3421033" cy="22052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0C3C98-06B9-4DE1-80A2-3EF4CB2409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265" y="4521243"/>
            <a:ext cx="2269339" cy="1539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823D95-BE72-47F7-95F5-00D2032773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15953" y="1602061"/>
            <a:ext cx="3790765" cy="27076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0314C6-DF6B-43B3-B00D-9DD4CCB05A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0218" y="1741696"/>
            <a:ext cx="2369674" cy="23530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67BD05-4285-4A76-8589-4AABD14A98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01588" y="4309750"/>
            <a:ext cx="3072320" cy="21560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6D9D0E-077C-494E-8E9D-44DEF6DF77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8830" y="1741696"/>
            <a:ext cx="2196021" cy="239951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939D372-EC95-482D-9CF4-383D8E713CFA}"/>
              </a:ext>
            </a:extLst>
          </p:cNvPr>
          <p:cNvSpPr/>
          <p:nvPr/>
        </p:nvSpPr>
        <p:spPr>
          <a:xfrm>
            <a:off x="6658252" y="1602061"/>
            <a:ext cx="5379483" cy="4967492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C840AD-DA56-4677-9CDF-02FAB806B13E}"/>
              </a:ext>
            </a:extLst>
          </p:cNvPr>
          <p:cNvSpPr/>
          <p:nvPr/>
        </p:nvSpPr>
        <p:spPr>
          <a:xfrm>
            <a:off x="87080" y="1602061"/>
            <a:ext cx="6378823" cy="496749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00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31330A-3FF7-4644-B123-3CA2C56C0183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1473463"/>
          <a:ext cx="1128352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880">
                  <a:extLst>
                    <a:ext uri="{9D8B030D-6E8A-4147-A177-3AD203B41FA5}">
                      <a16:colId xmlns:a16="http://schemas.microsoft.com/office/drawing/2014/main" val="555709393"/>
                    </a:ext>
                  </a:extLst>
                </a:gridCol>
                <a:gridCol w="2647764">
                  <a:extLst>
                    <a:ext uri="{9D8B030D-6E8A-4147-A177-3AD203B41FA5}">
                      <a16:colId xmlns:a16="http://schemas.microsoft.com/office/drawing/2014/main" val="136048212"/>
                    </a:ext>
                  </a:extLst>
                </a:gridCol>
                <a:gridCol w="3329127">
                  <a:extLst>
                    <a:ext uri="{9D8B030D-6E8A-4147-A177-3AD203B41FA5}">
                      <a16:colId xmlns:a16="http://schemas.microsoft.com/office/drawing/2014/main" val="2518247103"/>
                    </a:ext>
                  </a:extLst>
                </a:gridCol>
                <a:gridCol w="2485749">
                  <a:extLst>
                    <a:ext uri="{9D8B030D-6E8A-4147-A177-3AD203B41FA5}">
                      <a16:colId xmlns:a16="http://schemas.microsoft.com/office/drawing/2014/main" val="902204502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Mrs Sweeney – Head of Sixth Form </a:t>
                      </a:r>
                    </a:p>
                    <a:p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Miss Plimmer – Assistant Head of Sixth Form</a:t>
                      </a:r>
                    </a:p>
                    <a:p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Mrs Dennison – Sixth Form Academic Mentor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32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12HEN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12PGE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12ROL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12SMT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762897"/>
                  </a:ext>
                </a:extLst>
              </a:tr>
              <a:tr h="52806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Mr Henson </a:t>
                      </a:r>
                    </a:p>
                    <a:p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Humanities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Mr Page</a:t>
                      </a:r>
                    </a:p>
                    <a:p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CAPA</a:t>
                      </a:r>
                      <a:endParaRPr lang="en-GB" sz="2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  <a:p>
                      <a:endParaRPr lang="en-GB" sz="2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  <a:p>
                      <a:endParaRPr lang="en-GB" sz="2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Mr Rollo</a:t>
                      </a:r>
                    </a:p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Maths</a:t>
                      </a:r>
                    </a:p>
                    <a:p>
                      <a:endParaRPr lang="en-GB" sz="2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Mrs Smith</a:t>
                      </a:r>
                    </a:p>
                    <a:p>
                      <a:r>
                        <a:rPr lang="en-GB" sz="2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MFL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0174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B6AB9F9-38C9-4632-BFAA-1DDAAD3DF44F}"/>
              </a:ext>
            </a:extLst>
          </p:cNvPr>
          <p:cNvSpPr txBox="1"/>
          <p:nvPr/>
        </p:nvSpPr>
        <p:spPr>
          <a:xfrm>
            <a:off x="408373" y="888688"/>
            <a:ext cx="11283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Avenir Next LT Pro" panose="020B0504020202020204" pitchFamily="34" charset="0"/>
              </a:rPr>
              <a:t>Meet the team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C394CC-B0FC-4A90-B9B5-A7C80B4FE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75" y="69292"/>
            <a:ext cx="1674418" cy="8193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ED92C1-937C-48DF-B162-BECCDB59C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925" y="35756"/>
            <a:ext cx="2176415" cy="10280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02631A-582E-44E0-B9F6-DDCD631B8D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852" y="69292"/>
            <a:ext cx="2354371" cy="104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126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976A1D-D730-42F6-A97A-3D0957BE0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00974" y="1189127"/>
            <a:ext cx="11390051" cy="181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5400" b="1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NEXT STEPS AND 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5400" b="1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CAREERS PLANNING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431" y="58865"/>
            <a:ext cx="2176415" cy="1028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3FA951-0557-0020-7D9E-186448B68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9440" y="2933228"/>
            <a:ext cx="3807917" cy="386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30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7232" y="5846924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227856" y="106840"/>
            <a:ext cx="113900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u="sng" dirty="0">
                <a:solidFill>
                  <a:prstClr val="black"/>
                </a:solidFill>
                <a:latin typeface="Avenir Next LT Pro" panose="020B0504020202020204" pitchFamily="34" charset="0"/>
              </a:rPr>
              <a:t>Post 18 Pathways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6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UCAS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3600" dirty="0">
              <a:solidFill>
                <a:prstClr val="black"/>
              </a:solidFill>
              <a:latin typeface="Avenir Next LT Pro" panose="020B0504020202020204" pitchFamily="34" charset="0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6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Apprenticeships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3600" dirty="0">
              <a:solidFill>
                <a:prstClr val="black"/>
              </a:solidFill>
              <a:latin typeface="Avenir Next LT Pro" panose="020B0504020202020204" pitchFamily="34" charset="0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6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Careers/Jobs/Gap years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235" y="43153"/>
            <a:ext cx="2176415" cy="1028009"/>
          </a:xfrm>
          <a:prstGeom prst="rect">
            <a:avLst/>
          </a:prstGeom>
        </p:spPr>
      </p:pic>
      <p:sp>
        <p:nvSpPr>
          <p:cNvPr id="3" name="Rectangle: Folded Corner 2">
            <a:extLst>
              <a:ext uri="{FF2B5EF4-FFF2-40B4-BE49-F238E27FC236}">
                <a16:creationId xmlns:a16="http://schemas.microsoft.com/office/drawing/2014/main" id="{16DD1B74-74E6-4FAD-825F-9C59C4D3541B}"/>
              </a:ext>
            </a:extLst>
          </p:cNvPr>
          <p:cNvSpPr/>
          <p:nvPr/>
        </p:nvSpPr>
        <p:spPr>
          <a:xfrm rot="803867">
            <a:off x="6414880" y="1224793"/>
            <a:ext cx="4412609" cy="4764947"/>
          </a:xfrm>
          <a:prstGeom prst="foldedCorner">
            <a:avLst/>
          </a:prstGeom>
          <a:solidFill>
            <a:srgbClr val="CCECFF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*Oxbridge, Medicine, Dentistry, Veterinary Science*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Avenir Next LT Pro" panose="020B0504020202020204" pitchFamily="34" charset="0"/>
            </a:endParaRPr>
          </a:p>
          <a:p>
            <a:pPr algn="ctr"/>
            <a:r>
              <a:rPr lang="en-GB" sz="2000" dirty="0">
                <a:solidFill>
                  <a:schemeClr val="tx1"/>
                </a:solidFill>
                <a:latin typeface="Avenir Next LT Pro" panose="020B0504020202020204" pitchFamily="34" charset="0"/>
              </a:rPr>
              <a:t>Students who are looking to apply for these courses will experience a dedicated support program from our experienced team;</a:t>
            </a:r>
          </a:p>
          <a:p>
            <a:pPr algn="ctr"/>
            <a:endParaRPr lang="en-GB" sz="2000" dirty="0">
              <a:solidFill>
                <a:schemeClr val="tx1"/>
              </a:solidFill>
              <a:latin typeface="Avenir Next LT Pro" panose="020B05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  <a:latin typeface="Avenir Next LT Pro" panose="020B0504020202020204" pitchFamily="34" charset="0"/>
              </a:rPr>
              <a:t>Oxford outreach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  <a:latin typeface="Avenir Next LT Pro" panose="020B0504020202020204" pitchFamily="34" charset="0"/>
              </a:rPr>
              <a:t>Support with admissions tests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  <a:latin typeface="Avenir Next LT Pro" panose="020B0504020202020204" pitchFamily="34" charset="0"/>
              </a:rPr>
              <a:t>Personal statement writing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  <a:latin typeface="Avenir Next LT Pro" panose="020B0504020202020204" pitchFamily="34" charset="0"/>
              </a:rPr>
              <a:t>Super curricular</a:t>
            </a:r>
            <a:r>
              <a:rPr lang="en-GB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venir Next LT Pro" panose="020B0504020202020204" pitchFamily="34" charset="0"/>
              </a:rPr>
              <a:t>opportunites</a:t>
            </a:r>
            <a:r>
              <a:rPr lang="en-GB" dirty="0">
                <a:solidFill>
                  <a:schemeClr val="tx1"/>
                </a:solidFill>
                <a:latin typeface="Avenir Next LT Pro" panose="020B0504020202020204" pitchFamily="34" charset="0"/>
              </a:rPr>
              <a:t> </a:t>
            </a:r>
            <a:endParaRPr lang="en-GB" sz="2000" dirty="0">
              <a:solidFill>
                <a:schemeClr val="tx1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48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976A1D-D730-42F6-A97A-3D0957BE0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190869" y="1215286"/>
            <a:ext cx="11390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7200" b="1" dirty="0">
              <a:latin typeface="Avenir Next LT Pro" panose="020B05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08DED5-982F-4D9B-88BE-061B728C43E1}"/>
              </a:ext>
            </a:extLst>
          </p:cNvPr>
          <p:cNvSpPr/>
          <p:nvPr/>
        </p:nvSpPr>
        <p:spPr>
          <a:xfrm>
            <a:off x="497148" y="1416414"/>
            <a:ext cx="11588835" cy="371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introduction to how we incorporate next steps planning into Personal Development sessions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95C88A-1CBA-4878-8A9F-6133849A59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431" y="58865"/>
            <a:ext cx="2176415" cy="1028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D48FC2-4DCA-4E50-A560-7284F4954E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149" y="2228939"/>
            <a:ext cx="3171825" cy="1257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44F07F-8A1F-41F0-A202-324E371C7A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149" y="4093838"/>
            <a:ext cx="3057525" cy="1085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D0C983-D4AF-4423-8FDB-2FABF6D719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9830" y="2302226"/>
            <a:ext cx="2105025" cy="952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3A41B5-93B8-43A2-BC87-6C1219F769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8301" y="3936853"/>
            <a:ext cx="2039471" cy="952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381051-C9D4-46C1-8AF2-7C617BC783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711" y="2359376"/>
            <a:ext cx="2495550" cy="8382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34814E6-33CD-459E-9450-557580C17DC7}"/>
              </a:ext>
            </a:extLst>
          </p:cNvPr>
          <p:cNvSpPr/>
          <p:nvPr/>
        </p:nvSpPr>
        <p:spPr>
          <a:xfrm>
            <a:off x="4758431" y="3936853"/>
            <a:ext cx="1792734" cy="9525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Work Experience</a:t>
            </a:r>
          </a:p>
        </p:txBody>
      </p:sp>
    </p:spTree>
    <p:extLst>
      <p:ext uri="{BB962C8B-B14F-4D97-AF65-F5344CB8AC3E}">
        <p14:creationId xmlns:p14="http://schemas.microsoft.com/office/powerpoint/2010/main" val="3782191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D7983-B3E5-2473-69F7-F4657520E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535" y="132292"/>
            <a:ext cx="4915746" cy="6393921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Medicine</a:t>
            </a:r>
          </a:p>
          <a:p>
            <a:pPr marL="0" indent="0">
              <a:buNone/>
            </a:pPr>
            <a:r>
              <a:rPr lang="en-US" dirty="0" err="1">
                <a:latin typeface="Avenir Next LT Pro"/>
                <a:ea typeface="Calibri" panose="020F0502020204030204"/>
                <a:cs typeface="Calibri" panose="020F0502020204030204"/>
              </a:rPr>
              <a:t>Maths</a:t>
            </a:r>
            <a:endParaRPr lang="en-US" dirty="0">
              <a:latin typeface="Avenir Next LT Pro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Cyber Security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Law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History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Politics and International Relations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Forensic Science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Chemical Engineering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Education with Psychology and Counselling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Primary Education 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 panose="020F0502020204030204"/>
                <a:cs typeface="Calibri" panose="020F0502020204030204"/>
              </a:rPr>
              <a:t>Veterinary Nursing </a:t>
            </a:r>
          </a:p>
          <a:p>
            <a:pPr marL="0" indent="0"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9425B7D-CF05-852C-9DA9-12C8907BAFD8}"/>
              </a:ext>
            </a:extLst>
          </p:cNvPr>
          <p:cNvSpPr txBox="1">
            <a:spLocks/>
          </p:cNvSpPr>
          <p:nvPr/>
        </p:nvSpPr>
        <p:spPr>
          <a:xfrm>
            <a:off x="5319184" y="136525"/>
            <a:ext cx="5065183" cy="3703955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Avenir Next LT Pro"/>
                <a:ea typeface="Calibri"/>
                <a:cs typeface="Calibri"/>
              </a:rPr>
              <a:t>University of Nottingham</a:t>
            </a:r>
          </a:p>
          <a:p>
            <a:pPr marL="0" indent="0">
              <a:buNone/>
            </a:pPr>
            <a:r>
              <a:rPr lang="en-US" sz="2000" dirty="0">
                <a:latin typeface="Avenir Next LT Pro"/>
                <a:ea typeface="Calibri"/>
                <a:cs typeface="Calibri"/>
              </a:rPr>
              <a:t>University of Leeds</a:t>
            </a:r>
          </a:p>
          <a:p>
            <a:pPr marL="0" indent="0">
              <a:buNone/>
            </a:pPr>
            <a:r>
              <a:rPr lang="en-US" sz="2000" dirty="0">
                <a:latin typeface="Avenir Next LT Pro"/>
                <a:ea typeface="Calibri"/>
                <a:cs typeface="Calibri"/>
              </a:rPr>
              <a:t>University of Leicester</a:t>
            </a:r>
          </a:p>
          <a:p>
            <a:pPr marL="0" indent="0">
              <a:buNone/>
            </a:pPr>
            <a:r>
              <a:rPr lang="en-US" sz="2000" dirty="0">
                <a:latin typeface="Avenir Next LT Pro"/>
                <a:ea typeface="Calibri"/>
                <a:cs typeface="Calibri"/>
              </a:rPr>
              <a:t>Nottingham Trent University</a:t>
            </a:r>
          </a:p>
          <a:p>
            <a:pPr marL="0" indent="0">
              <a:buNone/>
            </a:pPr>
            <a:r>
              <a:rPr lang="en-US" sz="2000" dirty="0">
                <a:latin typeface="Avenir Next LT Pro"/>
                <a:ea typeface="Calibri"/>
                <a:cs typeface="Calibri"/>
              </a:rPr>
              <a:t>University of Derby</a:t>
            </a:r>
          </a:p>
          <a:p>
            <a:pPr marL="0" indent="0">
              <a:buNone/>
            </a:pPr>
            <a:r>
              <a:rPr lang="en-US" sz="2000" dirty="0">
                <a:latin typeface="Avenir Next LT Pro"/>
                <a:ea typeface="Calibri"/>
                <a:cs typeface="Calibri"/>
              </a:rPr>
              <a:t>University of Liverpool</a:t>
            </a:r>
          </a:p>
          <a:p>
            <a:pPr marL="0" indent="0">
              <a:buNone/>
            </a:pPr>
            <a:r>
              <a:rPr lang="en-US" sz="2000" dirty="0">
                <a:latin typeface="Avenir Next LT Pro"/>
                <a:ea typeface="Calibri"/>
                <a:cs typeface="Calibri"/>
              </a:rPr>
              <a:t>University of Brighton</a:t>
            </a:r>
          </a:p>
          <a:p>
            <a:pPr marL="0" indent="0">
              <a:buNone/>
            </a:pPr>
            <a:r>
              <a:rPr lang="en-US" sz="2000" dirty="0">
                <a:latin typeface="Avenir Next LT Pro"/>
                <a:ea typeface="Calibri"/>
                <a:cs typeface="Calibri"/>
              </a:rPr>
              <a:t>University of York</a:t>
            </a:r>
          </a:p>
          <a:p>
            <a:pPr marL="0" indent="0">
              <a:buNone/>
            </a:pPr>
            <a:r>
              <a:rPr lang="en-US" sz="2000" dirty="0">
                <a:latin typeface="Avenir Next LT Pro"/>
                <a:ea typeface="Calibri"/>
                <a:cs typeface="Calibri"/>
              </a:rPr>
              <a:t>University of Swansea </a:t>
            </a:r>
          </a:p>
          <a:p>
            <a:pPr marL="0" indent="0">
              <a:buNone/>
            </a:pPr>
            <a:endParaRPr lang="en-US" dirty="0">
              <a:latin typeface="Avenir Next LT Pro"/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B37D5DD-390E-F845-FA86-A881191C3101}"/>
              </a:ext>
            </a:extLst>
          </p:cNvPr>
          <p:cNvSpPr txBox="1">
            <a:spLocks/>
          </p:cNvSpPr>
          <p:nvPr/>
        </p:nvSpPr>
        <p:spPr>
          <a:xfrm>
            <a:off x="5319184" y="3964622"/>
            <a:ext cx="6627282" cy="275685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Avenir Next LT Pro"/>
                <a:ea typeface="Calibri"/>
                <a:cs typeface="Calibri"/>
              </a:rPr>
              <a:t>RAF Weapons Engineer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/>
                <a:cs typeface="Calibri"/>
              </a:rPr>
              <a:t>Rolls Royce Nuclear Engineering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/>
                <a:cs typeface="Calibri"/>
              </a:rPr>
              <a:t>Magnum 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/>
                <a:cs typeface="Calibri"/>
              </a:rPr>
              <a:t>Laing O’Rourke Quantity Surveying</a:t>
            </a:r>
          </a:p>
          <a:p>
            <a:pPr marL="0" indent="0">
              <a:buNone/>
            </a:pPr>
            <a:r>
              <a:rPr lang="en-US" dirty="0">
                <a:latin typeface="Avenir Next LT Pro"/>
                <a:ea typeface="Calibri"/>
                <a:cs typeface="Calibri"/>
              </a:rPr>
              <a:t>Bridgeway Railway Engineering</a:t>
            </a:r>
          </a:p>
          <a:p>
            <a:pPr marL="0" indent="0">
              <a:buNone/>
            </a:pPr>
            <a:endParaRPr lang="en-US" dirty="0">
              <a:latin typeface="Avenir Next LT Pro"/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Avenir Next LT Pro"/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73755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8A88F4-D3EF-F3A0-15E5-199568A63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08" y="3724186"/>
            <a:ext cx="1938595" cy="285860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65B96E5-AD4E-42C4-AB20-F62B6094CDD0}"/>
              </a:ext>
            </a:extLst>
          </p:cNvPr>
          <p:cNvSpPr/>
          <p:nvPr/>
        </p:nvSpPr>
        <p:spPr>
          <a:xfrm>
            <a:off x="452761" y="275209"/>
            <a:ext cx="11549849" cy="1207362"/>
          </a:xfrm>
          <a:prstGeom prst="round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SIXTH FORM ENRICHMENT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We want students to leave Wilsthorpe Sixth Form with a set of grades they are proud of, alongside a memorable and purposeful student experience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65D43C2-9C01-49FB-B189-2B3655439A0D}"/>
              </a:ext>
            </a:extLst>
          </p:cNvPr>
          <p:cNvSpPr/>
          <p:nvPr/>
        </p:nvSpPr>
        <p:spPr>
          <a:xfrm>
            <a:off x="130614" y="1581516"/>
            <a:ext cx="1743075" cy="1443731"/>
          </a:xfrm>
          <a:prstGeom prst="roundRect">
            <a:avLst/>
          </a:prstGeom>
          <a:solidFill>
            <a:srgbClr val="FFCC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1:1 </a:t>
            </a:r>
          </a:p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Reading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9A66E1A-5212-4EB3-A05F-C450E9E09EDD}"/>
              </a:ext>
            </a:extLst>
          </p:cNvPr>
          <p:cNvSpPr/>
          <p:nvPr/>
        </p:nvSpPr>
        <p:spPr>
          <a:xfrm>
            <a:off x="2042728" y="1592714"/>
            <a:ext cx="1743075" cy="14437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KS3 and KS4 Mentoring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3A816E6-595C-46FA-927D-C695D37B7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710" y="3047148"/>
            <a:ext cx="1270703" cy="69387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D53C3AC-D30A-4C12-A8CB-6C378BF3B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729" y="1400076"/>
            <a:ext cx="1743075" cy="2257425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4ED78CC-F043-48BA-8A4D-D41D3237A356}"/>
              </a:ext>
            </a:extLst>
          </p:cNvPr>
          <p:cNvSpPr/>
          <p:nvPr/>
        </p:nvSpPr>
        <p:spPr>
          <a:xfrm>
            <a:off x="9929628" y="1761410"/>
            <a:ext cx="1743075" cy="928965"/>
          </a:xfrm>
          <a:prstGeom prst="roundRect">
            <a:avLst/>
          </a:prstGeom>
          <a:solidFill>
            <a:srgbClr val="FFCC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Visiting speakers</a:t>
            </a:r>
            <a:endParaRPr lang="en-GB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28454E0C-994E-41FA-A247-F90037C874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18721">
            <a:off x="4665829" y="3343677"/>
            <a:ext cx="1631832" cy="611520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21BAF73-45B2-4FB4-9DCC-BE3BFA59FA9F}"/>
              </a:ext>
            </a:extLst>
          </p:cNvPr>
          <p:cNvSpPr/>
          <p:nvPr/>
        </p:nvSpPr>
        <p:spPr>
          <a:xfrm>
            <a:off x="108864" y="3150006"/>
            <a:ext cx="3766527" cy="5682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Sixth Form Society(s)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1E7751C-BAD0-4E66-ACB9-A91B0FFC7F87}"/>
              </a:ext>
            </a:extLst>
          </p:cNvPr>
          <p:cNvSpPr/>
          <p:nvPr/>
        </p:nvSpPr>
        <p:spPr>
          <a:xfrm>
            <a:off x="100898" y="5973336"/>
            <a:ext cx="5220166" cy="736998"/>
          </a:xfrm>
          <a:prstGeom prst="roundRect">
            <a:avLst/>
          </a:prstGeom>
          <a:solidFill>
            <a:srgbClr val="FFCC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Supporting in the Hub or with lunchtime/after school clubs for younger students </a:t>
            </a:r>
            <a:endParaRPr lang="en-GB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96660B-3D40-43C4-822D-7F2FC85D16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4248" y="1484881"/>
            <a:ext cx="1966913" cy="742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67AAFD-8CEF-4E74-AE25-AC94EDF263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6780" y="4033946"/>
            <a:ext cx="2486655" cy="1718846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D9582C8-A572-4E94-8FF1-A1443B450182}"/>
              </a:ext>
            </a:extLst>
          </p:cNvPr>
          <p:cNvSpPr/>
          <p:nvPr/>
        </p:nvSpPr>
        <p:spPr>
          <a:xfrm>
            <a:off x="9929628" y="3067307"/>
            <a:ext cx="1743075" cy="928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MOOCs</a:t>
            </a:r>
            <a:endParaRPr lang="en-GB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F484E1-222B-49AC-8B26-2811DB7499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4659" y="4213530"/>
            <a:ext cx="2914650" cy="1619250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21D7219-64A3-493B-9393-8FD5567FE479}"/>
              </a:ext>
            </a:extLst>
          </p:cNvPr>
          <p:cNvSpPr/>
          <p:nvPr/>
        </p:nvSpPr>
        <p:spPr>
          <a:xfrm>
            <a:off x="7858729" y="3657501"/>
            <a:ext cx="1743075" cy="741555"/>
          </a:xfrm>
          <a:prstGeom prst="roundRect">
            <a:avLst/>
          </a:prstGeom>
          <a:solidFill>
            <a:srgbClr val="FFCC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Ambition Nottingham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B22A822-DABE-479C-AD94-942F177871BC}"/>
              </a:ext>
            </a:extLst>
          </p:cNvPr>
          <p:cNvSpPr/>
          <p:nvPr/>
        </p:nvSpPr>
        <p:spPr>
          <a:xfrm>
            <a:off x="5448516" y="5865585"/>
            <a:ext cx="1792734" cy="9525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Work Experience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89CD68E-75B3-4B45-AE7D-2F617222EA92}"/>
              </a:ext>
            </a:extLst>
          </p:cNvPr>
          <p:cNvSpPr/>
          <p:nvPr/>
        </p:nvSpPr>
        <p:spPr>
          <a:xfrm>
            <a:off x="3907062" y="1514669"/>
            <a:ext cx="1541454" cy="1331532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COOKING SKILLS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68C456B-EB45-46B6-A869-04CCF7E8AB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9689" y="2642511"/>
            <a:ext cx="806333" cy="10149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F615D7-3FB6-0C9A-10B3-4B754D5187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3957" y="4461805"/>
            <a:ext cx="1812744" cy="22485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9BA10F-3BC5-3DBB-1088-609F1A5991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26968">
            <a:off x="5255907" y="2199152"/>
            <a:ext cx="1349800" cy="8608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4F026D-7968-CE64-1A21-ACBDFBB13A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1225" y="4373204"/>
            <a:ext cx="2052067" cy="208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91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76431" y="1296448"/>
            <a:ext cx="1139005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Avenir Next LT Pro" panose="020B0504020202020204" pitchFamily="34" charset="0"/>
              </a:rPr>
              <a:t>Year 12 Launch Event</a:t>
            </a:r>
          </a:p>
          <a:p>
            <a:endParaRPr lang="en-GB" sz="4000" b="1" dirty="0">
              <a:latin typeface="Avenir Next LT Pro" panose="020B0504020202020204" pitchFamily="34" charset="0"/>
            </a:endParaRPr>
          </a:p>
          <a:p>
            <a:r>
              <a:rPr lang="en-GB" sz="4000" b="1" dirty="0">
                <a:latin typeface="Avenir Next LT Pro" panose="020B0504020202020204" pitchFamily="34" charset="0"/>
              </a:rPr>
              <a:t>Thank you very much for listening</a:t>
            </a:r>
          </a:p>
          <a:p>
            <a:endParaRPr lang="en-GB" sz="4000" b="1" dirty="0">
              <a:latin typeface="Avenir Next LT Pro" panose="020B0504020202020204" pitchFamily="34" charset="0"/>
            </a:endParaRPr>
          </a:p>
          <a:p>
            <a:r>
              <a:rPr lang="en-GB" sz="4000" b="1" dirty="0">
                <a:latin typeface="Avenir Next LT Pro" panose="020B0504020202020204" pitchFamily="34" charset="0"/>
              </a:rPr>
              <a:t>Any questions?</a:t>
            </a:r>
          </a:p>
          <a:p>
            <a:r>
              <a:rPr lang="en-GB" sz="2800" i="1" dirty="0">
                <a:latin typeface="Avenir Next LT Pro" panose="020B0504020202020204" pitchFamily="34" charset="0"/>
              </a:rPr>
              <a:t>(Please come down and speak to us if you have any questions relating specifically to your child) </a:t>
            </a:r>
          </a:p>
          <a:p>
            <a:endParaRPr lang="en-GB" sz="2800" dirty="0"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b="1" u="sng" dirty="0">
              <a:latin typeface="Avenir Next LT Pro" panose="020B05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792" y="103643"/>
            <a:ext cx="2176415" cy="10280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BE8446-524C-40DF-9AC0-975574B946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5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976A1D-D730-42F6-A97A-3D0957BE0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00974" y="1758087"/>
            <a:ext cx="113900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Avenir Next LT Pro" panose="020B0504020202020204" pitchFamily="34" charset="0"/>
              </a:rPr>
              <a:t>KEY DATES AND ASSESSMENT POINTS</a:t>
            </a:r>
            <a:endParaRPr lang="en-GB" sz="2800" b="1" dirty="0">
              <a:latin typeface="Avenir Next LT Pro" panose="020B05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431" y="58865"/>
            <a:ext cx="2176415" cy="102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2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97149" y="2183907"/>
            <a:ext cx="11390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7200" b="1" dirty="0">
              <a:latin typeface="Avenir Next LT Pro" panose="020B05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08DED5-982F-4D9B-88BE-061B728C43E1}"/>
              </a:ext>
            </a:extLst>
          </p:cNvPr>
          <p:cNvSpPr/>
          <p:nvPr/>
        </p:nvSpPr>
        <p:spPr>
          <a:xfrm>
            <a:off x="178448" y="966856"/>
            <a:ext cx="9126244" cy="1557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key dates and assessments points throughout the two years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n-GB" b="1" dirty="0"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n-GB" dirty="0"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en-GB" dirty="0"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n-GB" dirty="0"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2D267-357B-46FE-AA66-1960B13F8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507" y="31000"/>
            <a:ext cx="2135832" cy="100884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C56A584-CFC4-4138-A4F6-9F93C8DDD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385194"/>
              </p:ext>
            </p:extLst>
          </p:nvPr>
        </p:nvGraphicFramePr>
        <p:xfrm>
          <a:off x="225285" y="1336646"/>
          <a:ext cx="8761875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4641">
                  <a:extLst>
                    <a:ext uri="{9D8B030D-6E8A-4147-A177-3AD203B41FA5}">
                      <a16:colId xmlns:a16="http://schemas.microsoft.com/office/drawing/2014/main" val="4055024533"/>
                    </a:ext>
                  </a:extLst>
                </a:gridCol>
                <a:gridCol w="2464278">
                  <a:extLst>
                    <a:ext uri="{9D8B030D-6E8A-4147-A177-3AD203B41FA5}">
                      <a16:colId xmlns:a16="http://schemas.microsoft.com/office/drawing/2014/main" val="478601233"/>
                    </a:ext>
                  </a:extLst>
                </a:gridCol>
                <a:gridCol w="2441874">
                  <a:extLst>
                    <a:ext uri="{9D8B030D-6E8A-4147-A177-3AD203B41FA5}">
                      <a16:colId xmlns:a16="http://schemas.microsoft.com/office/drawing/2014/main" val="2889317770"/>
                    </a:ext>
                  </a:extLst>
                </a:gridCol>
                <a:gridCol w="2521082">
                  <a:extLst>
                    <a:ext uri="{9D8B030D-6E8A-4147-A177-3AD203B41FA5}">
                      <a16:colId xmlns:a16="http://schemas.microsoft.com/office/drawing/2014/main" val="1947085909"/>
                    </a:ext>
                  </a:extLst>
                </a:gridCol>
              </a:tblGrid>
              <a:tr h="545272"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Semester 1 exams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Semester 2 exams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Final exams 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211850"/>
                  </a:ext>
                </a:extLst>
              </a:tr>
              <a:tr h="1274833"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Year 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  <a:p>
                      <a:pPr algn="ctr"/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Thurs 19 – Fri 27 November</a:t>
                      </a:r>
                    </a:p>
                    <a:p>
                      <a:pPr algn="ctr"/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2026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  <a:p>
                      <a:pPr algn="ctr"/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Thurs 25 Feb – </a:t>
                      </a:r>
                    </a:p>
                    <a:p>
                      <a:pPr algn="ctr"/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Fri 5 March </a:t>
                      </a:r>
                    </a:p>
                    <a:p>
                      <a:pPr algn="ctr"/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Progress Exams*</a:t>
                      </a:r>
                    </a:p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Tues 22 June – </a:t>
                      </a:r>
                    </a:p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Wed 30 June 2027</a:t>
                      </a:r>
                    </a:p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Core/Further Maths Exams</a:t>
                      </a:r>
                    </a:p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EPQ submission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617117"/>
                  </a:ext>
                </a:extLst>
              </a:tr>
              <a:tr h="444709">
                <a:tc gridSpan="4">
                  <a:txBody>
                    <a:bodyPr/>
                    <a:lstStyle/>
                    <a:p>
                      <a:pPr algn="ctr"/>
                      <a:r>
                        <a:rPr lang="en-GB" sz="2400" b="0" i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Sixth Form Parents Evening Tuesday 5</a:t>
                      </a:r>
                      <a:r>
                        <a:rPr lang="en-GB" sz="2400" b="0" i="1" baseline="300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th</a:t>
                      </a:r>
                      <a:r>
                        <a:rPr lang="en-GB" sz="2400" b="0" i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 January 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037202"/>
                  </a:ext>
                </a:extLst>
              </a:tr>
              <a:tr h="1156244"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  <a:p>
                      <a:pPr algn="ctr"/>
                      <a:r>
                        <a:rPr lang="en-GB" sz="24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Year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  <a:p>
                      <a:pPr algn="ctr"/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Thurs 18 - Fri 26 November </a:t>
                      </a:r>
                    </a:p>
                    <a:p>
                      <a:pPr algn="ctr"/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2027</a:t>
                      </a:r>
                    </a:p>
                    <a:p>
                      <a:pPr algn="ctr"/>
                      <a:endParaRPr lang="en-GB" sz="22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2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  <a:p>
                      <a:pPr algn="ctr"/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Thurs 2 March – Fri 10 March</a:t>
                      </a:r>
                    </a:p>
                    <a:p>
                      <a:pPr algn="ctr"/>
                      <a:r>
                        <a:rPr lang="en-GB" sz="2200" b="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2028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400" b="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May – June 2028 </a:t>
                      </a:r>
                    </a:p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Final exams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16276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85F34CC-E219-4E21-B983-12FFC0EA7A41}"/>
              </a:ext>
            </a:extLst>
          </p:cNvPr>
          <p:cNvSpPr/>
          <p:nvPr/>
        </p:nvSpPr>
        <p:spPr>
          <a:xfrm>
            <a:off x="9145927" y="2183907"/>
            <a:ext cx="2900039" cy="287578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GB" sz="1700" i="1" dirty="0">
                <a:latin typeface="Avenir Next LT Pro" panose="020B0504020202020204" pitchFamily="34" charset="0"/>
              </a:rPr>
              <a:t>*To continue with </a:t>
            </a:r>
            <a:r>
              <a:rPr lang="en-GB" sz="1700" b="1" i="1" dirty="0">
                <a:latin typeface="Avenir Next LT Pro" panose="020B0504020202020204" pitchFamily="34" charset="0"/>
              </a:rPr>
              <a:t>A-Level courses</a:t>
            </a:r>
            <a:r>
              <a:rPr lang="en-GB" sz="1700" i="1" dirty="0">
                <a:latin typeface="Avenir Next LT Pro" panose="020B0504020202020204" pitchFamily="34" charset="0"/>
              </a:rPr>
              <a:t> a student must have achieved a grade E in their Year 12 progress exam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GB" sz="1700" i="1" dirty="0">
                <a:latin typeface="Avenir Next LT Pro" panose="020B0504020202020204" pitchFamily="34" charset="0"/>
              </a:rPr>
              <a:t>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GB" sz="1700" i="1" dirty="0">
                <a:latin typeface="Avenir Next LT Pro" panose="020B0504020202020204" pitchFamily="34" charset="0"/>
              </a:rPr>
              <a:t>*To continue with an </a:t>
            </a:r>
            <a:r>
              <a:rPr lang="en-GB" sz="1700" b="1" i="1" dirty="0">
                <a:latin typeface="Avenir Next LT Pro" panose="020B0504020202020204" pitchFamily="34" charset="0"/>
              </a:rPr>
              <a:t>applied course</a:t>
            </a:r>
            <a:r>
              <a:rPr lang="en-GB" sz="1700" i="1" dirty="0">
                <a:latin typeface="Avenir Next LT Pro" panose="020B0504020202020204" pitchFamily="34" charset="0"/>
              </a:rPr>
              <a:t>, a student must be in line to achieve at least their target for that subject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D79490-0FB1-4236-B319-D5FE20AA45DD}"/>
              </a:ext>
            </a:extLst>
          </p:cNvPr>
          <p:cNvSpPr/>
          <p:nvPr/>
        </p:nvSpPr>
        <p:spPr>
          <a:xfrm>
            <a:off x="178448" y="6095522"/>
            <a:ext cx="8128000" cy="7320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GB" sz="2000" b="1" dirty="0">
                <a:latin typeface="Avenir Next LT Pro" panose="020B0504020202020204" pitchFamily="34" charset="0"/>
              </a:rPr>
              <a:t>January and May/June - External exams for applied courses </a:t>
            </a:r>
            <a:r>
              <a:rPr lang="en-GB" sz="2000" i="1" dirty="0">
                <a:latin typeface="Avenir Next LT Pro" panose="020B0504020202020204" pitchFamily="34" charset="0"/>
              </a:rPr>
              <a:t>(Human &amp; Biomedical Science and Sport Studies)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8004A4-6E50-4DF7-93DA-FA5722CE11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4" y="32859"/>
            <a:ext cx="2260930" cy="100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9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976A1D-D730-42F6-A97A-3D0957BE0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3" y="32858"/>
            <a:ext cx="2354371" cy="10485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4DB1F6-755D-410D-89CE-F5A9E1B88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F42795-1D41-4659-AC7D-C326FD7A9F33}"/>
              </a:ext>
            </a:extLst>
          </p:cNvPr>
          <p:cNvSpPr txBox="1"/>
          <p:nvPr/>
        </p:nvSpPr>
        <p:spPr>
          <a:xfrm>
            <a:off x="400974" y="1758087"/>
            <a:ext cx="113900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Avenir Next LT Pro" panose="020B0504020202020204" pitchFamily="34" charset="0"/>
              </a:rPr>
              <a:t>INDEPENDENCE </a:t>
            </a:r>
          </a:p>
          <a:p>
            <a:pPr algn="ctr"/>
            <a:r>
              <a:rPr lang="en-GB" sz="6000" b="1" dirty="0">
                <a:latin typeface="Avenir Next LT Pro" panose="020B0504020202020204" pitchFamily="34" charset="0"/>
              </a:rPr>
              <a:t>AT KEY STAGE FIVE </a:t>
            </a:r>
            <a:endParaRPr lang="en-GB" sz="2800" b="1" dirty="0">
              <a:latin typeface="Avenir Next LT Pro" panose="020B05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DB78D-1455-402C-9CCE-0572BF261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431" y="58865"/>
            <a:ext cx="2176415" cy="102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98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63B0EE-5524-472B-8AA0-9ED6C4FC2B27}"/>
              </a:ext>
            </a:extLst>
          </p:cNvPr>
          <p:cNvSpPr txBox="1"/>
          <p:nvPr/>
        </p:nvSpPr>
        <p:spPr>
          <a:xfrm>
            <a:off x="133384" y="1231925"/>
            <a:ext cx="4022056" cy="1477328"/>
          </a:xfrm>
          <a:prstGeom prst="rect">
            <a:avLst/>
          </a:prstGeom>
          <a:noFill/>
          <a:ln w="38100">
            <a:solidFill>
              <a:srgbClr val="FFCCFF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venir Next LT Pro" panose="020B0504020202020204" pitchFamily="34" charset="0"/>
              </a:rPr>
              <a:t>Attendance to all lessons is compulsory. This includes Personal Development. </a:t>
            </a:r>
          </a:p>
          <a:p>
            <a:endParaRPr lang="en-GB" dirty="0">
              <a:latin typeface="Avenir Next LT Pro" panose="020B0504020202020204" pitchFamily="34" charset="0"/>
            </a:endParaRPr>
          </a:p>
          <a:p>
            <a:r>
              <a:rPr lang="en-GB" dirty="0">
                <a:latin typeface="Avenir Next LT Pro" panose="020B0504020202020204" pitchFamily="34" charset="0"/>
              </a:rPr>
              <a:t>Period 6 lessons finish at 4.00pm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ABF036-CC69-486B-A12E-54157D2BCA88}"/>
              </a:ext>
            </a:extLst>
          </p:cNvPr>
          <p:cNvSpPr txBox="1"/>
          <p:nvPr/>
        </p:nvSpPr>
        <p:spPr>
          <a:xfrm>
            <a:off x="133384" y="3105834"/>
            <a:ext cx="4022056" cy="646331"/>
          </a:xfrm>
          <a:prstGeom prst="rect">
            <a:avLst/>
          </a:prstGeom>
          <a:noFill/>
          <a:ln w="38100">
            <a:solidFill>
              <a:srgbClr val="FFCCFF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venir Next LT Pro" panose="020B0504020202020204" pitchFamily="34" charset="0"/>
              </a:rPr>
              <a:t>Student must attend one tutorial session with their tutor each week.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830210-5B55-4E4E-859C-CC68A2F09DAB}"/>
              </a:ext>
            </a:extLst>
          </p:cNvPr>
          <p:cNvSpPr txBox="1"/>
          <p:nvPr/>
        </p:nvSpPr>
        <p:spPr>
          <a:xfrm>
            <a:off x="133384" y="4148746"/>
            <a:ext cx="4022056" cy="2554545"/>
          </a:xfrm>
          <a:prstGeom prst="rect">
            <a:avLst/>
          </a:prstGeom>
          <a:noFill/>
          <a:ln w="38100">
            <a:solidFill>
              <a:srgbClr val="66FF99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Students do not have to sign in until break time if they do not have a period 1 or period 2 lesson.</a:t>
            </a:r>
          </a:p>
          <a:p>
            <a:endParaRPr lang="en-GB" sz="20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All students stay on site until 3.00pm. Can leave and return at lunchtime if they wish.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15357DD-1FB7-C60E-DBA7-8BF37D54B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963055"/>
              </p:ext>
            </p:extLst>
          </p:nvPr>
        </p:nvGraphicFramePr>
        <p:xfrm>
          <a:off x="4367496" y="1231925"/>
          <a:ext cx="7691120" cy="459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390">
                  <a:extLst>
                    <a:ext uri="{9D8B030D-6E8A-4147-A177-3AD203B41FA5}">
                      <a16:colId xmlns:a16="http://schemas.microsoft.com/office/drawing/2014/main" val="2925368640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320452150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3559550376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755639936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1993063338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002721252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503741658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875340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734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Mon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150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Tues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197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Wed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99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Thurs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76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Fri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556147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199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Mon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1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Tues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377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Wed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136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Thurs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724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 Fri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46444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3982E33-1E71-FA8E-55ED-4BAEA55EE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7A0425-AE1C-E261-0D50-C8F5AA2B8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431" y="58866"/>
            <a:ext cx="1759815" cy="8312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EDF52E-F4F7-400C-3D40-E0D1A0913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4" y="32859"/>
            <a:ext cx="2113642" cy="94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1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0B00B-8079-1E2F-B3F0-B53FAD43E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2A0288-84D3-6A57-81A4-4ECB2D670DE8}"/>
              </a:ext>
            </a:extLst>
          </p:cNvPr>
          <p:cNvSpPr txBox="1"/>
          <p:nvPr/>
        </p:nvSpPr>
        <p:spPr>
          <a:xfrm>
            <a:off x="133384" y="1231925"/>
            <a:ext cx="4022056" cy="1477328"/>
          </a:xfrm>
          <a:prstGeom prst="rect">
            <a:avLst/>
          </a:prstGeom>
          <a:noFill/>
          <a:ln w="38100">
            <a:solidFill>
              <a:srgbClr val="FFCCFF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venir Next LT Pro" panose="020B0504020202020204" pitchFamily="34" charset="0"/>
              </a:rPr>
              <a:t>Attendance to all lessons is compulsory. This includes Personal Development. </a:t>
            </a:r>
          </a:p>
          <a:p>
            <a:endParaRPr lang="en-GB" dirty="0">
              <a:latin typeface="Avenir Next LT Pro" panose="020B0504020202020204" pitchFamily="34" charset="0"/>
            </a:endParaRPr>
          </a:p>
          <a:p>
            <a:r>
              <a:rPr lang="en-GB" dirty="0">
                <a:latin typeface="Avenir Next LT Pro" panose="020B0504020202020204" pitchFamily="34" charset="0"/>
              </a:rPr>
              <a:t>Period 6 lessons finish at 4.00pm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066452-88F3-50C8-B5AD-5767D4942553}"/>
              </a:ext>
            </a:extLst>
          </p:cNvPr>
          <p:cNvSpPr txBox="1"/>
          <p:nvPr/>
        </p:nvSpPr>
        <p:spPr>
          <a:xfrm>
            <a:off x="133384" y="2967334"/>
            <a:ext cx="4022056" cy="923330"/>
          </a:xfrm>
          <a:prstGeom prst="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venir Next LT Pro" panose="020B0504020202020204" pitchFamily="34" charset="0"/>
              </a:rPr>
              <a:t>Student must attend three tutorials per fortnight </a:t>
            </a:r>
            <a:endParaRPr lang="en-GB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endParaRPr lang="en-GB" dirty="0">
              <a:latin typeface="Avenir Next LT Pro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623797-100D-6F26-2CE1-88A0D8AB2711}"/>
              </a:ext>
            </a:extLst>
          </p:cNvPr>
          <p:cNvSpPr txBox="1"/>
          <p:nvPr/>
        </p:nvSpPr>
        <p:spPr>
          <a:xfrm>
            <a:off x="133384" y="4148746"/>
            <a:ext cx="4022056" cy="2554545"/>
          </a:xfrm>
          <a:prstGeom prst="rect">
            <a:avLst/>
          </a:prstGeom>
          <a:noFill/>
          <a:ln w="38100">
            <a:solidFill>
              <a:srgbClr val="66FF99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Students do not have to sign in until break time if they do not have a period 1 or period 2 lesson.</a:t>
            </a:r>
          </a:p>
          <a:p>
            <a:endParaRPr lang="en-GB" sz="20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All students stay on site until 3.00pm. Can leave and return at lunchtime if they wish.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3E563E5-EF2E-C335-46D9-6CD8DC27A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261588"/>
              </p:ext>
            </p:extLst>
          </p:nvPr>
        </p:nvGraphicFramePr>
        <p:xfrm>
          <a:off x="4367496" y="1231925"/>
          <a:ext cx="7691120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390">
                  <a:extLst>
                    <a:ext uri="{9D8B030D-6E8A-4147-A177-3AD203B41FA5}">
                      <a16:colId xmlns:a16="http://schemas.microsoft.com/office/drawing/2014/main" val="2925368640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320452150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3559550376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755639936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1993063338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002721252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503741658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875340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734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Mon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150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Tues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197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Wed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99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Thurs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76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Fri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556147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199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Mon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1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Tues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377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Wed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136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Thurs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724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 Fri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46444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8F05D99-24A5-D95F-F464-E72345E18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F2347E-5E75-141C-064B-50C852157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431" y="58866"/>
            <a:ext cx="1759815" cy="8312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0D4F578-CB14-FFCA-1424-CDBD8C6D5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4" y="32859"/>
            <a:ext cx="2113642" cy="94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5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DB93-4C81-9686-9F83-19C5BB00F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2CAEB3-FBC0-87FE-759F-A70839514788}"/>
              </a:ext>
            </a:extLst>
          </p:cNvPr>
          <p:cNvSpPr txBox="1"/>
          <p:nvPr/>
        </p:nvSpPr>
        <p:spPr>
          <a:xfrm>
            <a:off x="133384" y="1231925"/>
            <a:ext cx="4022056" cy="1477328"/>
          </a:xfrm>
          <a:prstGeom prst="rect">
            <a:avLst/>
          </a:prstGeom>
          <a:noFill/>
          <a:ln w="38100">
            <a:solidFill>
              <a:srgbClr val="FFCCFF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venir Next LT Pro" panose="020B0504020202020204" pitchFamily="34" charset="0"/>
              </a:rPr>
              <a:t>Attendance to all lessons is compulsory. This includes Personal Development. </a:t>
            </a:r>
          </a:p>
          <a:p>
            <a:endParaRPr lang="en-GB" dirty="0">
              <a:latin typeface="Avenir Next LT Pro" panose="020B0504020202020204" pitchFamily="34" charset="0"/>
            </a:endParaRPr>
          </a:p>
          <a:p>
            <a:r>
              <a:rPr lang="en-GB" dirty="0">
                <a:latin typeface="Avenir Next LT Pro" panose="020B0504020202020204" pitchFamily="34" charset="0"/>
              </a:rPr>
              <a:t>Period 6 lessons finish at 4.00pm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D84C4D-D700-9B74-A70C-B7EF34BBDC6E}"/>
              </a:ext>
            </a:extLst>
          </p:cNvPr>
          <p:cNvSpPr txBox="1"/>
          <p:nvPr/>
        </p:nvSpPr>
        <p:spPr>
          <a:xfrm>
            <a:off x="133384" y="2967334"/>
            <a:ext cx="4022056" cy="923330"/>
          </a:xfrm>
          <a:prstGeom prst="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venir Next LT Pro" panose="020B0504020202020204" pitchFamily="34" charset="0"/>
              </a:rPr>
              <a:t>Student must attend three tutorials per fortnight </a:t>
            </a:r>
            <a:endParaRPr lang="en-GB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endParaRPr lang="en-GB" dirty="0">
              <a:latin typeface="Avenir Next LT Pro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7B8E34-B156-D366-4642-DDC309E82843}"/>
              </a:ext>
            </a:extLst>
          </p:cNvPr>
          <p:cNvSpPr txBox="1"/>
          <p:nvPr/>
        </p:nvSpPr>
        <p:spPr>
          <a:xfrm>
            <a:off x="133384" y="4148746"/>
            <a:ext cx="4022056" cy="2616101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Avenir Next LT Pro" panose="020B0504020202020204" pitchFamily="34" charset="0"/>
              </a:rPr>
              <a:t>Students do not have to sign in until break time if they do not have a tutorial, period 1 or period 2 lesson.</a:t>
            </a:r>
          </a:p>
          <a:p>
            <a:endParaRPr lang="en-GB" dirty="0">
              <a:latin typeface="Avenir Next LT Pro" panose="020B0504020202020204" pitchFamily="34" charset="0"/>
            </a:endParaRPr>
          </a:p>
          <a:p>
            <a:r>
              <a:rPr lang="en-GB" dirty="0">
                <a:latin typeface="Avenir Next LT Pro" panose="020B0504020202020204" pitchFamily="34" charset="0"/>
              </a:rPr>
              <a:t>Everyone must sign in by 11.15am</a:t>
            </a:r>
          </a:p>
          <a:p>
            <a:endParaRPr lang="en-GB" dirty="0">
              <a:latin typeface="Avenir Next LT Pro" panose="020B0504020202020204" pitchFamily="34" charset="0"/>
            </a:endParaRPr>
          </a:p>
          <a:p>
            <a:r>
              <a:rPr lang="en-GB" dirty="0">
                <a:latin typeface="Avenir Next LT Pro" panose="020B0504020202020204" pitchFamily="34" charset="0"/>
              </a:rPr>
              <a:t>All students stay on site until 3.00pm. Can leave and return at lunchtime if they wish. </a:t>
            </a:r>
            <a:r>
              <a:rPr lang="en-GB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they wish.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D97CB4A-795C-6B10-1896-50B9A1AC1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236411"/>
              </p:ext>
            </p:extLst>
          </p:nvPr>
        </p:nvGraphicFramePr>
        <p:xfrm>
          <a:off x="4367496" y="1231925"/>
          <a:ext cx="7691120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390">
                  <a:extLst>
                    <a:ext uri="{9D8B030D-6E8A-4147-A177-3AD203B41FA5}">
                      <a16:colId xmlns:a16="http://schemas.microsoft.com/office/drawing/2014/main" val="2925368640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320452150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3559550376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755639936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1993063338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002721252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503741658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875340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Period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734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Mon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150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Tues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197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Wed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99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Thurs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576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A Fri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556147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ctr"/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199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Mon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1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Tues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377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Wed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Tutorial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136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Thurs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724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  Fri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PD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Chem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Bio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46444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3303221F-6243-8E56-CA2C-D61E6818A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6" y="147460"/>
            <a:ext cx="1674418" cy="8193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953AA5-3C2D-1F78-1EF7-8E01FED3C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431" y="58866"/>
            <a:ext cx="1759815" cy="8312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BF49BE-2214-8661-A399-0B8D04337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14" y="32859"/>
            <a:ext cx="2113642" cy="94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0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0b491b5-0359-4501-8d66-ba4d8fcd8de5">
      <Terms xmlns="http://schemas.microsoft.com/office/infopath/2007/PartnerControls"/>
    </lcf76f155ced4ddcb4097134ff3c332f>
    <TaxCatchAll xmlns="0a9e03f9-d863-4bd4-9da4-021144884c0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F57D74F64D184CB6D69779B2F690CB" ma:contentTypeVersion="16" ma:contentTypeDescription="Create a new document." ma:contentTypeScope="" ma:versionID="475a8c5c164588bfe84c09db1964fc12">
  <xsd:schema xmlns:xsd="http://www.w3.org/2001/XMLSchema" xmlns:xs="http://www.w3.org/2001/XMLSchema" xmlns:p="http://schemas.microsoft.com/office/2006/metadata/properties" xmlns:ns2="0a9e03f9-d863-4bd4-9da4-021144884c07" xmlns:ns3="b0b491b5-0359-4501-8d66-ba4d8fcd8de5" targetNamespace="http://schemas.microsoft.com/office/2006/metadata/properties" ma:root="true" ma:fieldsID="f20dc4de90d8e123187a03be3351418c" ns2:_="" ns3:_="">
    <xsd:import namespace="0a9e03f9-d863-4bd4-9da4-021144884c07"/>
    <xsd:import namespace="b0b491b5-0359-4501-8d66-ba4d8fcd8de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OCR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e03f9-d863-4bd4-9da4-021144884c0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b188733a-cc3a-4595-8708-0f4c12eac03d}" ma:internalName="TaxCatchAll" ma:showField="CatchAllData" ma:web="0a9e03f9-d863-4bd4-9da4-021144884c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b491b5-0359-4501-8d66-ba4d8fcd8d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4d130c82-3eaf-4d6e-aa95-a900597639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1A2FFC-83B9-4243-9640-29D12A5027C3}">
  <ds:schemaRefs>
    <ds:schemaRef ds:uri="http://schemas.microsoft.com/office/2006/metadata/properties"/>
    <ds:schemaRef ds:uri="http://schemas.microsoft.com/office/infopath/2007/PartnerControls"/>
    <ds:schemaRef ds:uri="b0b491b5-0359-4501-8d66-ba4d8fcd8de5"/>
    <ds:schemaRef ds:uri="0a9e03f9-d863-4bd4-9da4-021144884c07"/>
  </ds:schemaRefs>
</ds:datastoreItem>
</file>

<file path=customXml/itemProps2.xml><?xml version="1.0" encoding="utf-8"?>
<ds:datastoreItem xmlns:ds="http://schemas.openxmlformats.org/officeDocument/2006/customXml" ds:itemID="{C1A44072-96B3-462F-803F-6D0B7A01B8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66726F-5F7C-4F4C-A520-E7041F4537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9e03f9-d863-4bd4-9da4-021144884c07"/>
    <ds:schemaRef ds:uri="b0b491b5-0359-4501-8d66-ba4d8fcd8d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1515</Words>
  <Application>Microsoft Office PowerPoint</Application>
  <PresentationFormat>Widescreen</PresentationFormat>
  <Paragraphs>450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Aptos</vt:lpstr>
      <vt:lpstr>Aptos Display</vt:lpstr>
      <vt:lpstr>Arial</vt:lpstr>
      <vt:lpstr>Avenir Next LT Pro</vt:lpstr>
      <vt:lpstr>Avenir Next LT Pro Light</vt:lpstr>
      <vt:lpstr>Calibri</vt:lpstr>
      <vt:lpstr>Cavolini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Two Slow, One fast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Brendan Parker</cp:lastModifiedBy>
  <cp:revision>251</cp:revision>
  <dcterms:created xsi:type="dcterms:W3CDTF">2026-09-10T15:25:01Z</dcterms:created>
  <dcterms:modified xsi:type="dcterms:W3CDTF">2026-09-15T08:34:17Z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0x010100EBF57D74F64D184CB6D69779B2F690CB</vt:lpwstr>
  </property>
  <property fmtid="{D5CDD505-2E9C-101B-9397-08002B2CF9AE}" pid="3" name="MediaServiceImageTags">
    <vt:lpwstr/>
  </property>
</Properties>
</file>