
<file path=[Content_Types].xml><?xml version="1.0" encoding="utf-8"?>
<Types xmlns="http://schemas.openxmlformats.org/package/2006/content-types">
  <Default Extension="emf" ContentType="image/x-emf"/>
  <Default Extension="png" ContentType="image/png"/>
  <Default Extension="pptx" ContentType="application/vnd.openxmlformats-officedocument.presentationml.presentation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</p:sldMasterIdLst>
  <p:notesMasterIdLst>
    <p:notesMasterId r:id="rId26"/>
  </p:notesMasterIdLst>
  <p:sldIdLst>
    <p:sldId id="258" r:id="rId5"/>
    <p:sldId id="256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</p:sldIdLst>
  <p:sldSz cx="6858000" cy="9906000" type="A4"/>
  <p:notesSz cx="6797675" cy="9926638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7" roundtripDataSignature="AMtx7mhyl1s31O7WmB1/cgBiloRa+bWE8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8D0DDB4-A32B-4FA7-BB71-5BBE1DA27C9C}" v="20" dt="2025-07-18T09:26:40.885"/>
  </p1510:revLst>
</p1510:revInfo>
</file>

<file path=ppt/tableStyles.xml><?xml version="1.0" encoding="utf-8"?>
<a:tblStyleLst xmlns:a="http://schemas.openxmlformats.org/drawingml/2006/main" def="{7F3D145D-CB58-4119-9DDF-BF87FB33847B}">
  <a:tblStyle styleId="{7F3D145D-CB58-4119-9DDF-BF87FB33847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1" d="100"/>
          <a:sy n="41" d="100"/>
        </p:scale>
        <p:origin x="2292" y="36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customschemas.google.com/relationships/presentationmetadata" Target="metadata"/><Relationship Id="rId30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 Street" userId="8a27eda0-6f37-4a0a-9da1-9c198ad1b0d5" providerId="ADAL" clId="{28D0DDB4-A32B-4FA7-BB71-5BBE1DA27C9C}"/>
    <pc:docChg chg="undo custSel addSld delSld modSld sldOrd">
      <pc:chgData name="L Street" userId="8a27eda0-6f37-4a0a-9da1-9c198ad1b0d5" providerId="ADAL" clId="{28D0DDB4-A32B-4FA7-BB71-5BBE1DA27C9C}" dt="2025-07-18T09:27:42.795" v="164" actId="478"/>
      <pc:docMkLst>
        <pc:docMk/>
      </pc:docMkLst>
      <pc:sldChg chg="delSp modSp mod">
        <pc:chgData name="L Street" userId="8a27eda0-6f37-4a0a-9da1-9c198ad1b0d5" providerId="ADAL" clId="{28D0DDB4-A32B-4FA7-BB71-5BBE1DA27C9C}" dt="2025-07-02T07:54:53.724" v="109" actId="403"/>
        <pc:sldMkLst>
          <pc:docMk/>
          <pc:sldMk cId="30665144" sldId="256"/>
        </pc:sldMkLst>
        <pc:spChg chg="del">
          <ac:chgData name="L Street" userId="8a27eda0-6f37-4a0a-9da1-9c198ad1b0d5" providerId="ADAL" clId="{28D0DDB4-A32B-4FA7-BB71-5BBE1DA27C9C}" dt="2025-07-02T07:54:28.085" v="105" actId="478"/>
          <ac:spMkLst>
            <pc:docMk/>
            <pc:sldMk cId="30665144" sldId="256"/>
            <ac:spMk id="8" creationId="{22179767-89C1-496D-A77A-75CC5F7AF379}"/>
          </ac:spMkLst>
        </pc:spChg>
        <pc:graphicFrameChg chg="mod modGraphic">
          <ac:chgData name="L Street" userId="8a27eda0-6f37-4a0a-9da1-9c198ad1b0d5" providerId="ADAL" clId="{28D0DDB4-A32B-4FA7-BB71-5BBE1DA27C9C}" dt="2025-07-02T07:54:53.724" v="109" actId="403"/>
          <ac:graphicFrameMkLst>
            <pc:docMk/>
            <pc:sldMk cId="30665144" sldId="256"/>
            <ac:graphicFrameMk id="7" creationId="{A772E650-C35E-4673-9386-1FE325FA16C3}"/>
          </ac:graphicFrameMkLst>
        </pc:graphicFrameChg>
      </pc:sldChg>
      <pc:sldChg chg="del">
        <pc:chgData name="L Street" userId="8a27eda0-6f37-4a0a-9da1-9c198ad1b0d5" providerId="ADAL" clId="{28D0DDB4-A32B-4FA7-BB71-5BBE1DA27C9C}" dt="2025-07-02T07:29:25.725" v="4" actId="47"/>
        <pc:sldMkLst>
          <pc:docMk/>
          <pc:sldMk cId="2196217369" sldId="257"/>
        </pc:sldMkLst>
      </pc:sldChg>
      <pc:sldChg chg="addSp delSp modSp new mod ord">
        <pc:chgData name="L Street" userId="8a27eda0-6f37-4a0a-9da1-9c198ad1b0d5" providerId="ADAL" clId="{28D0DDB4-A32B-4FA7-BB71-5BBE1DA27C9C}" dt="2025-07-02T07:54:15.070" v="104" actId="403"/>
        <pc:sldMkLst>
          <pc:docMk/>
          <pc:sldMk cId="699255137" sldId="258"/>
        </pc:sldMkLst>
        <pc:spChg chg="del">
          <ac:chgData name="L Street" userId="8a27eda0-6f37-4a0a-9da1-9c198ad1b0d5" providerId="ADAL" clId="{28D0DDB4-A32B-4FA7-BB71-5BBE1DA27C9C}" dt="2025-07-02T07:29:21.485" v="1" actId="478"/>
          <ac:spMkLst>
            <pc:docMk/>
            <pc:sldMk cId="699255137" sldId="258"/>
            <ac:spMk id="2" creationId="{6B8028C0-756E-5B35-FEBB-DEEE1342C792}"/>
          </ac:spMkLst>
        </pc:spChg>
        <pc:spChg chg="del">
          <ac:chgData name="L Street" userId="8a27eda0-6f37-4a0a-9da1-9c198ad1b0d5" providerId="ADAL" clId="{28D0DDB4-A32B-4FA7-BB71-5BBE1DA27C9C}" dt="2025-07-02T07:29:21.485" v="1" actId="478"/>
          <ac:spMkLst>
            <pc:docMk/>
            <pc:sldMk cId="699255137" sldId="258"/>
            <ac:spMk id="3" creationId="{9C6D7C90-14FD-C0F8-E246-CCC3DE793E7A}"/>
          </ac:spMkLst>
        </pc:spChg>
        <pc:spChg chg="del">
          <ac:chgData name="L Street" userId="8a27eda0-6f37-4a0a-9da1-9c198ad1b0d5" providerId="ADAL" clId="{28D0DDB4-A32B-4FA7-BB71-5BBE1DA27C9C}" dt="2025-07-02T07:29:21.485" v="1" actId="478"/>
          <ac:spMkLst>
            <pc:docMk/>
            <pc:sldMk cId="699255137" sldId="258"/>
            <ac:spMk id="4" creationId="{9DC8736D-84D8-F812-9A83-80C4676CC691}"/>
          </ac:spMkLst>
        </pc:spChg>
        <pc:spChg chg="add mod">
          <ac:chgData name="L Street" userId="8a27eda0-6f37-4a0a-9da1-9c198ad1b0d5" providerId="ADAL" clId="{28D0DDB4-A32B-4FA7-BB71-5BBE1DA27C9C}" dt="2025-07-02T07:54:15.070" v="104" actId="403"/>
          <ac:spMkLst>
            <pc:docMk/>
            <pc:sldMk cId="699255137" sldId="258"/>
            <ac:spMk id="5" creationId="{8FE5CDCF-FB6A-8AEC-DAA6-6BDDA63EC534}"/>
          </ac:spMkLst>
        </pc:spChg>
        <pc:spChg chg="add mod">
          <ac:chgData name="L Street" userId="8a27eda0-6f37-4a0a-9da1-9c198ad1b0d5" providerId="ADAL" clId="{28D0DDB4-A32B-4FA7-BB71-5BBE1DA27C9C}" dt="2025-07-02T07:54:10.868" v="100" actId="113"/>
          <ac:spMkLst>
            <pc:docMk/>
            <pc:sldMk cId="699255137" sldId="258"/>
            <ac:spMk id="8" creationId="{0B0CFFF5-A372-8B75-0310-C1B93DF103C2}"/>
          </ac:spMkLst>
        </pc:spChg>
        <pc:picChg chg="add mod ord modCrop">
          <ac:chgData name="L Street" userId="8a27eda0-6f37-4a0a-9da1-9c198ad1b0d5" providerId="ADAL" clId="{28D0DDB4-A32B-4FA7-BB71-5BBE1DA27C9C}" dt="2025-07-02T07:33:54.131" v="71" actId="1076"/>
          <ac:picMkLst>
            <pc:docMk/>
            <pc:sldMk cId="699255137" sldId="258"/>
            <ac:picMk id="6" creationId="{9ADF9EF0-ADE7-9288-34BA-515414370BDB}"/>
          </ac:picMkLst>
        </pc:picChg>
      </pc:sldChg>
      <pc:sldChg chg="modSp add mod">
        <pc:chgData name="L Street" userId="8a27eda0-6f37-4a0a-9da1-9c198ad1b0d5" providerId="ADAL" clId="{28D0DDB4-A32B-4FA7-BB71-5BBE1DA27C9C}" dt="2025-07-02T07:55:38.082" v="114" actId="33524"/>
        <pc:sldMkLst>
          <pc:docMk/>
          <pc:sldMk cId="3363607744" sldId="259"/>
        </pc:sldMkLst>
        <pc:graphicFrameChg chg="mod modGraphic">
          <ac:chgData name="L Street" userId="8a27eda0-6f37-4a0a-9da1-9c198ad1b0d5" providerId="ADAL" clId="{28D0DDB4-A32B-4FA7-BB71-5BBE1DA27C9C}" dt="2025-07-02T07:55:38.082" v="114" actId="33524"/>
          <ac:graphicFrameMkLst>
            <pc:docMk/>
            <pc:sldMk cId="3363607744" sldId="259"/>
            <ac:graphicFrameMk id="7" creationId="{5F4B89A5-C1DE-9E91-20D7-3A2ED2DC71EB}"/>
          </ac:graphicFrameMkLst>
        </pc:graphicFrameChg>
      </pc:sldChg>
      <pc:sldChg chg="modSp add mod">
        <pc:chgData name="L Street" userId="8a27eda0-6f37-4a0a-9da1-9c198ad1b0d5" providerId="ADAL" clId="{28D0DDB4-A32B-4FA7-BB71-5BBE1DA27C9C}" dt="2025-07-02T07:55:56.491" v="117"/>
        <pc:sldMkLst>
          <pc:docMk/>
          <pc:sldMk cId="1294357298" sldId="260"/>
        </pc:sldMkLst>
        <pc:graphicFrameChg chg="mod modGraphic">
          <ac:chgData name="L Street" userId="8a27eda0-6f37-4a0a-9da1-9c198ad1b0d5" providerId="ADAL" clId="{28D0DDB4-A32B-4FA7-BB71-5BBE1DA27C9C}" dt="2025-07-02T07:55:56.491" v="117"/>
          <ac:graphicFrameMkLst>
            <pc:docMk/>
            <pc:sldMk cId="1294357298" sldId="260"/>
            <ac:graphicFrameMk id="7" creationId="{59F76568-20B0-2B7A-3649-0091AC2307F7}"/>
          </ac:graphicFrameMkLst>
        </pc:graphicFrameChg>
      </pc:sldChg>
      <pc:sldChg chg="modSp add mod">
        <pc:chgData name="L Street" userId="8a27eda0-6f37-4a0a-9da1-9c198ad1b0d5" providerId="ADAL" clId="{28D0DDB4-A32B-4FA7-BB71-5BBE1DA27C9C}" dt="2025-07-02T07:56:19.695" v="120"/>
        <pc:sldMkLst>
          <pc:docMk/>
          <pc:sldMk cId="3662789242" sldId="261"/>
        </pc:sldMkLst>
        <pc:graphicFrameChg chg="mod modGraphic">
          <ac:chgData name="L Street" userId="8a27eda0-6f37-4a0a-9da1-9c198ad1b0d5" providerId="ADAL" clId="{28D0DDB4-A32B-4FA7-BB71-5BBE1DA27C9C}" dt="2025-07-02T07:56:19.695" v="120"/>
          <ac:graphicFrameMkLst>
            <pc:docMk/>
            <pc:sldMk cId="3662789242" sldId="261"/>
            <ac:graphicFrameMk id="7" creationId="{C25E17C4-60FA-366E-9C67-A76C738F7800}"/>
          </ac:graphicFrameMkLst>
        </pc:graphicFrameChg>
      </pc:sldChg>
      <pc:sldChg chg="modSp add mod">
        <pc:chgData name="L Street" userId="8a27eda0-6f37-4a0a-9da1-9c198ad1b0d5" providerId="ADAL" clId="{28D0DDB4-A32B-4FA7-BB71-5BBE1DA27C9C}" dt="2025-07-02T07:57:02.461" v="123"/>
        <pc:sldMkLst>
          <pc:docMk/>
          <pc:sldMk cId="1677786966" sldId="262"/>
        </pc:sldMkLst>
        <pc:graphicFrameChg chg="mod modGraphic">
          <ac:chgData name="L Street" userId="8a27eda0-6f37-4a0a-9da1-9c198ad1b0d5" providerId="ADAL" clId="{28D0DDB4-A32B-4FA7-BB71-5BBE1DA27C9C}" dt="2025-07-02T07:57:02.461" v="123"/>
          <ac:graphicFrameMkLst>
            <pc:docMk/>
            <pc:sldMk cId="1677786966" sldId="262"/>
            <ac:graphicFrameMk id="7" creationId="{36AAB4F2-EE38-4C54-2D47-0848ADC51D0B}"/>
          </ac:graphicFrameMkLst>
        </pc:graphicFrameChg>
      </pc:sldChg>
      <pc:sldChg chg="modSp add">
        <pc:chgData name="L Street" userId="8a27eda0-6f37-4a0a-9da1-9c198ad1b0d5" providerId="ADAL" clId="{28D0DDB4-A32B-4FA7-BB71-5BBE1DA27C9C}" dt="2025-07-02T07:57:17.709" v="125"/>
        <pc:sldMkLst>
          <pc:docMk/>
          <pc:sldMk cId="3668335076" sldId="263"/>
        </pc:sldMkLst>
        <pc:graphicFrameChg chg="mod">
          <ac:chgData name="L Street" userId="8a27eda0-6f37-4a0a-9da1-9c198ad1b0d5" providerId="ADAL" clId="{28D0DDB4-A32B-4FA7-BB71-5BBE1DA27C9C}" dt="2025-07-02T07:57:17.709" v="125"/>
          <ac:graphicFrameMkLst>
            <pc:docMk/>
            <pc:sldMk cId="3668335076" sldId="263"/>
            <ac:graphicFrameMk id="7" creationId="{9CBDF898-2F3A-5B3B-CFE8-5E4EDEBFC38D}"/>
          </ac:graphicFrameMkLst>
        </pc:graphicFrameChg>
      </pc:sldChg>
      <pc:sldChg chg="modSp add">
        <pc:chgData name="L Street" userId="8a27eda0-6f37-4a0a-9da1-9c198ad1b0d5" providerId="ADAL" clId="{28D0DDB4-A32B-4FA7-BB71-5BBE1DA27C9C}" dt="2025-07-02T07:57:44.437" v="127"/>
        <pc:sldMkLst>
          <pc:docMk/>
          <pc:sldMk cId="2999410130" sldId="264"/>
        </pc:sldMkLst>
        <pc:graphicFrameChg chg="mod">
          <ac:chgData name="L Street" userId="8a27eda0-6f37-4a0a-9da1-9c198ad1b0d5" providerId="ADAL" clId="{28D0DDB4-A32B-4FA7-BB71-5BBE1DA27C9C}" dt="2025-07-02T07:57:44.437" v="127"/>
          <ac:graphicFrameMkLst>
            <pc:docMk/>
            <pc:sldMk cId="2999410130" sldId="264"/>
            <ac:graphicFrameMk id="7" creationId="{0872F19B-FDE9-740D-4F4D-AB9AD1D7A9D2}"/>
          </ac:graphicFrameMkLst>
        </pc:graphicFrameChg>
      </pc:sldChg>
      <pc:sldChg chg="modSp add">
        <pc:chgData name="L Street" userId="8a27eda0-6f37-4a0a-9da1-9c198ad1b0d5" providerId="ADAL" clId="{28D0DDB4-A32B-4FA7-BB71-5BBE1DA27C9C}" dt="2025-07-02T07:58:11.378" v="129"/>
        <pc:sldMkLst>
          <pc:docMk/>
          <pc:sldMk cId="2952644133" sldId="265"/>
        </pc:sldMkLst>
        <pc:graphicFrameChg chg="mod">
          <ac:chgData name="L Street" userId="8a27eda0-6f37-4a0a-9da1-9c198ad1b0d5" providerId="ADAL" clId="{28D0DDB4-A32B-4FA7-BB71-5BBE1DA27C9C}" dt="2025-07-02T07:58:11.378" v="129"/>
          <ac:graphicFrameMkLst>
            <pc:docMk/>
            <pc:sldMk cId="2952644133" sldId="265"/>
            <ac:graphicFrameMk id="7" creationId="{7BA79014-7E07-002A-7B25-031BB1FE48F5}"/>
          </ac:graphicFrameMkLst>
        </pc:graphicFrameChg>
      </pc:sldChg>
      <pc:sldChg chg="modSp add mod">
        <pc:chgData name="L Street" userId="8a27eda0-6f37-4a0a-9da1-9c198ad1b0d5" providerId="ADAL" clId="{28D0DDB4-A32B-4FA7-BB71-5BBE1DA27C9C}" dt="2025-07-02T08:02:31.966" v="132"/>
        <pc:sldMkLst>
          <pc:docMk/>
          <pc:sldMk cId="1573278488" sldId="266"/>
        </pc:sldMkLst>
        <pc:graphicFrameChg chg="mod modGraphic">
          <ac:chgData name="L Street" userId="8a27eda0-6f37-4a0a-9da1-9c198ad1b0d5" providerId="ADAL" clId="{28D0DDB4-A32B-4FA7-BB71-5BBE1DA27C9C}" dt="2025-07-02T08:02:31.966" v="132"/>
          <ac:graphicFrameMkLst>
            <pc:docMk/>
            <pc:sldMk cId="1573278488" sldId="266"/>
            <ac:graphicFrameMk id="7" creationId="{0F715B6A-41E8-9B87-0A5A-84994D5CFF64}"/>
          </ac:graphicFrameMkLst>
        </pc:graphicFrameChg>
      </pc:sldChg>
      <pc:sldChg chg="modSp add mod">
        <pc:chgData name="L Street" userId="8a27eda0-6f37-4a0a-9da1-9c198ad1b0d5" providerId="ADAL" clId="{28D0DDB4-A32B-4FA7-BB71-5BBE1DA27C9C}" dt="2025-07-02T08:02:49.534" v="135"/>
        <pc:sldMkLst>
          <pc:docMk/>
          <pc:sldMk cId="2643175031" sldId="267"/>
        </pc:sldMkLst>
        <pc:graphicFrameChg chg="mod modGraphic">
          <ac:chgData name="L Street" userId="8a27eda0-6f37-4a0a-9da1-9c198ad1b0d5" providerId="ADAL" clId="{28D0DDB4-A32B-4FA7-BB71-5BBE1DA27C9C}" dt="2025-07-02T08:02:49.534" v="135"/>
          <ac:graphicFrameMkLst>
            <pc:docMk/>
            <pc:sldMk cId="2643175031" sldId="267"/>
            <ac:graphicFrameMk id="7" creationId="{9467CBA1-F630-4FFA-15EC-2D24A50445E3}"/>
          </ac:graphicFrameMkLst>
        </pc:graphicFrameChg>
      </pc:sldChg>
      <pc:sldChg chg="modSp add mod">
        <pc:chgData name="L Street" userId="8a27eda0-6f37-4a0a-9da1-9c198ad1b0d5" providerId="ADAL" clId="{28D0DDB4-A32B-4FA7-BB71-5BBE1DA27C9C}" dt="2025-07-02T08:03:03.079" v="138"/>
        <pc:sldMkLst>
          <pc:docMk/>
          <pc:sldMk cId="3250188312" sldId="268"/>
        </pc:sldMkLst>
        <pc:graphicFrameChg chg="mod modGraphic">
          <ac:chgData name="L Street" userId="8a27eda0-6f37-4a0a-9da1-9c198ad1b0d5" providerId="ADAL" clId="{28D0DDB4-A32B-4FA7-BB71-5BBE1DA27C9C}" dt="2025-07-02T08:03:03.079" v="138"/>
          <ac:graphicFrameMkLst>
            <pc:docMk/>
            <pc:sldMk cId="3250188312" sldId="268"/>
            <ac:graphicFrameMk id="7" creationId="{3D4FB78E-188E-7506-9D7D-3FC4CD5E7434}"/>
          </ac:graphicFrameMkLst>
        </pc:graphicFrameChg>
      </pc:sldChg>
      <pc:sldChg chg="modSp add">
        <pc:chgData name="L Street" userId="8a27eda0-6f37-4a0a-9da1-9c198ad1b0d5" providerId="ADAL" clId="{28D0DDB4-A32B-4FA7-BB71-5BBE1DA27C9C}" dt="2025-07-02T08:03:13.564" v="140"/>
        <pc:sldMkLst>
          <pc:docMk/>
          <pc:sldMk cId="3832983452" sldId="269"/>
        </pc:sldMkLst>
        <pc:graphicFrameChg chg="mod">
          <ac:chgData name="L Street" userId="8a27eda0-6f37-4a0a-9da1-9c198ad1b0d5" providerId="ADAL" clId="{28D0DDB4-A32B-4FA7-BB71-5BBE1DA27C9C}" dt="2025-07-02T08:03:13.564" v="140"/>
          <ac:graphicFrameMkLst>
            <pc:docMk/>
            <pc:sldMk cId="3832983452" sldId="269"/>
            <ac:graphicFrameMk id="7" creationId="{1B621D0C-9212-7BCF-2648-CD9A26D53117}"/>
          </ac:graphicFrameMkLst>
        </pc:graphicFrameChg>
      </pc:sldChg>
      <pc:sldChg chg="modSp add mod">
        <pc:chgData name="L Street" userId="8a27eda0-6f37-4a0a-9da1-9c198ad1b0d5" providerId="ADAL" clId="{28D0DDB4-A32B-4FA7-BB71-5BBE1DA27C9C}" dt="2025-07-02T08:03:28.214" v="143"/>
        <pc:sldMkLst>
          <pc:docMk/>
          <pc:sldMk cId="4167843960" sldId="270"/>
        </pc:sldMkLst>
        <pc:graphicFrameChg chg="mod modGraphic">
          <ac:chgData name="L Street" userId="8a27eda0-6f37-4a0a-9da1-9c198ad1b0d5" providerId="ADAL" clId="{28D0DDB4-A32B-4FA7-BB71-5BBE1DA27C9C}" dt="2025-07-02T08:03:28.214" v="143"/>
          <ac:graphicFrameMkLst>
            <pc:docMk/>
            <pc:sldMk cId="4167843960" sldId="270"/>
            <ac:graphicFrameMk id="7" creationId="{2BA23375-C0D0-EF4C-E558-C2C34DFD28EC}"/>
          </ac:graphicFrameMkLst>
        </pc:graphicFrameChg>
      </pc:sldChg>
      <pc:sldChg chg="modSp add mod">
        <pc:chgData name="L Street" userId="8a27eda0-6f37-4a0a-9da1-9c198ad1b0d5" providerId="ADAL" clId="{28D0DDB4-A32B-4FA7-BB71-5BBE1DA27C9C}" dt="2025-07-18T09:24:12.919" v="146"/>
        <pc:sldMkLst>
          <pc:docMk/>
          <pc:sldMk cId="3173192504" sldId="271"/>
        </pc:sldMkLst>
        <pc:graphicFrameChg chg="mod modGraphic">
          <ac:chgData name="L Street" userId="8a27eda0-6f37-4a0a-9da1-9c198ad1b0d5" providerId="ADAL" clId="{28D0DDB4-A32B-4FA7-BB71-5BBE1DA27C9C}" dt="2025-07-18T09:24:12.919" v="146"/>
          <ac:graphicFrameMkLst>
            <pc:docMk/>
            <pc:sldMk cId="3173192504" sldId="271"/>
            <ac:graphicFrameMk id="7" creationId="{7650DFC4-FE2A-D14F-0ED8-0C2D2C149FC8}"/>
          </ac:graphicFrameMkLst>
        </pc:graphicFrameChg>
      </pc:sldChg>
      <pc:sldChg chg="modSp add mod">
        <pc:chgData name="L Street" userId="8a27eda0-6f37-4a0a-9da1-9c198ad1b0d5" providerId="ADAL" clId="{28D0DDB4-A32B-4FA7-BB71-5BBE1DA27C9C}" dt="2025-07-18T09:24:51.249" v="149"/>
        <pc:sldMkLst>
          <pc:docMk/>
          <pc:sldMk cId="1912412047" sldId="272"/>
        </pc:sldMkLst>
        <pc:graphicFrameChg chg="mod modGraphic">
          <ac:chgData name="L Street" userId="8a27eda0-6f37-4a0a-9da1-9c198ad1b0d5" providerId="ADAL" clId="{28D0DDB4-A32B-4FA7-BB71-5BBE1DA27C9C}" dt="2025-07-18T09:24:51.249" v="149"/>
          <ac:graphicFrameMkLst>
            <pc:docMk/>
            <pc:sldMk cId="1912412047" sldId="272"/>
            <ac:graphicFrameMk id="7" creationId="{EA7A8580-EC41-0862-F72D-42F59AD1609F}"/>
          </ac:graphicFrameMkLst>
        </pc:graphicFrameChg>
      </pc:sldChg>
      <pc:sldChg chg="modSp add mod">
        <pc:chgData name="L Street" userId="8a27eda0-6f37-4a0a-9da1-9c198ad1b0d5" providerId="ADAL" clId="{28D0DDB4-A32B-4FA7-BB71-5BBE1DA27C9C}" dt="2025-07-18T09:25:10.619" v="152"/>
        <pc:sldMkLst>
          <pc:docMk/>
          <pc:sldMk cId="2261214640" sldId="273"/>
        </pc:sldMkLst>
        <pc:graphicFrameChg chg="mod modGraphic">
          <ac:chgData name="L Street" userId="8a27eda0-6f37-4a0a-9da1-9c198ad1b0d5" providerId="ADAL" clId="{28D0DDB4-A32B-4FA7-BB71-5BBE1DA27C9C}" dt="2025-07-18T09:25:10.619" v="152"/>
          <ac:graphicFrameMkLst>
            <pc:docMk/>
            <pc:sldMk cId="2261214640" sldId="273"/>
            <ac:graphicFrameMk id="7" creationId="{1D065CAC-CCF8-C93D-0DFE-49F1A02F6EB7}"/>
          </ac:graphicFrameMkLst>
        </pc:graphicFrameChg>
      </pc:sldChg>
      <pc:sldChg chg="modSp add mod">
        <pc:chgData name="L Street" userId="8a27eda0-6f37-4a0a-9da1-9c198ad1b0d5" providerId="ADAL" clId="{28D0DDB4-A32B-4FA7-BB71-5BBE1DA27C9C}" dt="2025-07-18T09:25:29.407" v="156"/>
        <pc:sldMkLst>
          <pc:docMk/>
          <pc:sldMk cId="730554637" sldId="274"/>
        </pc:sldMkLst>
        <pc:graphicFrameChg chg="mod modGraphic">
          <ac:chgData name="L Street" userId="8a27eda0-6f37-4a0a-9da1-9c198ad1b0d5" providerId="ADAL" clId="{28D0DDB4-A32B-4FA7-BB71-5BBE1DA27C9C}" dt="2025-07-18T09:25:29.407" v="156"/>
          <ac:graphicFrameMkLst>
            <pc:docMk/>
            <pc:sldMk cId="730554637" sldId="274"/>
            <ac:graphicFrameMk id="7" creationId="{5731D05C-DCBE-FDBB-F351-AABC3161BA37}"/>
          </ac:graphicFrameMkLst>
        </pc:graphicFrameChg>
      </pc:sldChg>
      <pc:sldChg chg="modSp add mod">
        <pc:chgData name="L Street" userId="8a27eda0-6f37-4a0a-9da1-9c198ad1b0d5" providerId="ADAL" clId="{28D0DDB4-A32B-4FA7-BB71-5BBE1DA27C9C}" dt="2025-07-18T09:26:23.289" v="159"/>
        <pc:sldMkLst>
          <pc:docMk/>
          <pc:sldMk cId="3023985326" sldId="275"/>
        </pc:sldMkLst>
        <pc:graphicFrameChg chg="mod modGraphic">
          <ac:chgData name="L Street" userId="8a27eda0-6f37-4a0a-9da1-9c198ad1b0d5" providerId="ADAL" clId="{28D0DDB4-A32B-4FA7-BB71-5BBE1DA27C9C}" dt="2025-07-18T09:26:23.289" v="159"/>
          <ac:graphicFrameMkLst>
            <pc:docMk/>
            <pc:sldMk cId="3023985326" sldId="275"/>
            <ac:graphicFrameMk id="7" creationId="{539164B1-4AE3-1981-8119-10906178A2E8}"/>
          </ac:graphicFrameMkLst>
        </pc:graphicFrameChg>
      </pc:sldChg>
      <pc:sldChg chg="modSp add mod">
        <pc:chgData name="L Street" userId="8a27eda0-6f37-4a0a-9da1-9c198ad1b0d5" providerId="ADAL" clId="{28D0DDB4-A32B-4FA7-BB71-5BBE1DA27C9C}" dt="2025-07-18T09:26:40.885" v="162"/>
        <pc:sldMkLst>
          <pc:docMk/>
          <pc:sldMk cId="2065261074" sldId="276"/>
        </pc:sldMkLst>
        <pc:graphicFrameChg chg="mod modGraphic">
          <ac:chgData name="L Street" userId="8a27eda0-6f37-4a0a-9da1-9c198ad1b0d5" providerId="ADAL" clId="{28D0DDB4-A32B-4FA7-BB71-5BBE1DA27C9C}" dt="2025-07-18T09:26:40.885" v="162"/>
          <ac:graphicFrameMkLst>
            <pc:docMk/>
            <pc:sldMk cId="2065261074" sldId="276"/>
            <ac:graphicFrameMk id="7" creationId="{3D1DA6ED-3EA2-7856-4033-12318316BB2B}"/>
          </ac:graphicFrameMkLst>
        </pc:graphicFrameChg>
      </pc:sldChg>
      <pc:sldChg chg="delSp new mod">
        <pc:chgData name="L Street" userId="8a27eda0-6f37-4a0a-9da1-9c198ad1b0d5" providerId="ADAL" clId="{28D0DDB4-A32B-4FA7-BB71-5BBE1DA27C9C}" dt="2025-07-18T09:27:42.795" v="164" actId="478"/>
        <pc:sldMkLst>
          <pc:docMk/>
          <pc:sldMk cId="2769824861" sldId="277"/>
        </pc:sldMkLst>
        <pc:spChg chg="del">
          <ac:chgData name="L Street" userId="8a27eda0-6f37-4a0a-9da1-9c198ad1b0d5" providerId="ADAL" clId="{28D0DDB4-A32B-4FA7-BB71-5BBE1DA27C9C}" dt="2025-07-18T09:27:42.795" v="164" actId="478"/>
          <ac:spMkLst>
            <pc:docMk/>
            <pc:sldMk cId="2769824861" sldId="277"/>
            <ac:spMk id="2" creationId="{1FA0751C-3B31-35FC-CC68-5F1DFFD49E1C}"/>
          </ac:spMkLst>
        </pc:spChg>
        <pc:spChg chg="del">
          <ac:chgData name="L Street" userId="8a27eda0-6f37-4a0a-9da1-9c198ad1b0d5" providerId="ADAL" clId="{28D0DDB4-A32B-4FA7-BB71-5BBE1DA27C9C}" dt="2025-07-18T09:27:42.795" v="164" actId="478"/>
          <ac:spMkLst>
            <pc:docMk/>
            <pc:sldMk cId="2769824861" sldId="277"/>
            <ac:spMk id="3" creationId="{F07D8815-8713-17ED-EA18-3CB366E3945C}"/>
          </ac:spMkLst>
        </pc:spChg>
        <pc:spChg chg="del">
          <ac:chgData name="L Street" userId="8a27eda0-6f37-4a0a-9da1-9c198ad1b0d5" providerId="ADAL" clId="{28D0DDB4-A32B-4FA7-BB71-5BBE1DA27C9C}" dt="2025-07-18T09:27:42.795" v="164" actId="478"/>
          <ac:spMkLst>
            <pc:docMk/>
            <pc:sldMk cId="2769824861" sldId="277"/>
            <ac:spMk id="4" creationId="{4FDC1FEF-A30B-8510-D973-8E38F113D7C8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33150" y="744475"/>
            <a:ext cx="4532000" cy="37224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471488" y="2637014"/>
            <a:ext cx="2914650" cy="6285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3471863" y="2637014"/>
            <a:ext cx="2914650" cy="6285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472381" y="3618442"/>
            <a:ext cx="2901255" cy="5322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3471863" y="2428347"/>
            <a:ext cx="2915543" cy="1190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3471863" y="3618442"/>
            <a:ext cx="2915543" cy="5322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2915543" y="1426283"/>
            <a:ext cx="3471863" cy="7039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472381" y="2971800"/>
            <a:ext cx="2211884" cy="5505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2915543" y="1426283"/>
            <a:ext cx="3471863" cy="7039681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472381" y="2971800"/>
            <a:ext cx="2211884" cy="5505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286367" y="2822135"/>
            <a:ext cx="6285266" cy="5915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1449696" y="3985464"/>
            <a:ext cx="8394877" cy="1478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-1550679" y="2549570"/>
            <a:ext cx="8394877" cy="4350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6" r:id="rId3"/>
    <p:sldLayoutId id="2147483657" r:id="rId4"/>
    <p:sldLayoutId id="2147483658" r:id="rId5"/>
    <p:sldLayoutId id="2147483659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package" Target="../embeddings/Microsoft_PowerPoint_Presentation8.pptx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package" Target="../embeddings/Microsoft_PowerPoint_Presentation9.pptx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package" Target="../embeddings/Microsoft_PowerPoint_Presentation10.pptx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package" Target="../embeddings/Microsoft_PowerPoint_Presentation11.pptx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package" Target="../embeddings/Microsoft_PowerPoint_Presentation12.pptx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package" Target="../embeddings/Microsoft_PowerPoint_Presentation13.pptx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package" Target="../embeddings/Microsoft_PowerPoint_Presentation14.pptx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package" Target="../embeddings/Microsoft_PowerPoint_Presentation15.pptx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package" Target="../embeddings/Microsoft_PowerPoint_Presentation16.pptx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package" Target="../embeddings/Microsoft_PowerPoint_Presentation17.pptx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package" Target="../embeddings/Microsoft_PowerPoint_Presentation.pptx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package" Target="../embeddings/Microsoft_PowerPoint_Presentation18.pptx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package" Target="../embeddings/Microsoft_PowerPoint_Presentation1.pptx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package" Target="../embeddings/Microsoft_PowerPoint_Presentation2.pptx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package" Target="../embeddings/Microsoft_PowerPoint_Presentation3.pptx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package" Target="../embeddings/Microsoft_PowerPoint_Presentation4.pptx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package" Target="../embeddings/Microsoft_PowerPoint_Presentation5.pptx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package" Target="../embeddings/Microsoft_PowerPoint_Presentation6.pptx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package" Target="../embeddings/Microsoft_PowerPoint_Presentation7.pptx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ADF9EF0-ADE7-9288-34BA-515414370B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83"/>
          <a:stretch/>
        </p:blipFill>
        <p:spPr>
          <a:xfrm rot="5400000">
            <a:off x="-2497682" y="1467081"/>
            <a:ext cx="11853364" cy="787997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FE5CDCF-FB6A-8AEC-DAA6-6BDDA63EC534}"/>
              </a:ext>
            </a:extLst>
          </p:cNvPr>
          <p:cNvSpPr txBox="1"/>
          <p:nvPr/>
        </p:nvSpPr>
        <p:spPr>
          <a:xfrm>
            <a:off x="464949" y="340963"/>
            <a:ext cx="5928102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latin typeface="Avenir Next LT Pro" panose="020B0504020202020204" pitchFamily="34" charset="0"/>
              </a:rPr>
              <a:t>Year 10 French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B0CFFF5-A372-8B75-0310-C1B93DF103C2}"/>
              </a:ext>
            </a:extLst>
          </p:cNvPr>
          <p:cNvSpPr txBox="1"/>
          <p:nvPr/>
        </p:nvSpPr>
        <p:spPr>
          <a:xfrm>
            <a:off x="464950" y="3875782"/>
            <a:ext cx="6104292" cy="15696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GB" sz="4800" b="1" dirty="0">
                <a:latin typeface="Avenir Next LT Pro" panose="020B0504020202020204" pitchFamily="34" charset="0"/>
              </a:rPr>
              <a:t>Vocabulary Organiser </a:t>
            </a:r>
          </a:p>
        </p:txBody>
      </p:sp>
    </p:spTree>
    <p:extLst>
      <p:ext uri="{BB962C8B-B14F-4D97-AF65-F5344CB8AC3E}">
        <p14:creationId xmlns:p14="http://schemas.microsoft.com/office/powerpoint/2010/main" val="6992551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6FB84A-D9E4-9727-F3F3-0DEE3C2C59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>
            <a:hlinkClick r:id="" action="ppaction://ole?verb=0"/>
            <a:extLst>
              <a:ext uri="{FF2B5EF4-FFF2-40B4-BE49-F238E27FC236}">
                <a16:creationId xmlns:a16="http://schemas.microsoft.com/office/drawing/2014/main" id="{149B6452-449B-B727-270A-EE282793AF8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2075" y="92075"/>
          <a:ext cx="4953000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esentation" r:id="rId2" imgW="4953207" imgH="3429244" progId="PowerPoint.Show.12">
                  <p:embed/>
                </p:oleObj>
              </mc:Choice>
              <mc:Fallback>
                <p:oleObj name="Presentation" r:id="rId2" imgW="4953207" imgH="3429244" progId="PowerPoint.Show.12">
                  <p:embed/>
                  <p:pic>
                    <p:nvPicPr>
                      <p:cNvPr id="5" name="Object 4">
                        <a:hlinkClick r:id="" action="ppaction://ole?verb=0"/>
                        <a:extLst>
                          <a:ext uri="{FF2B5EF4-FFF2-40B4-BE49-F238E27FC236}">
                            <a16:creationId xmlns:a16="http://schemas.microsoft.com/office/drawing/2014/main" id="{149B6452-449B-B727-270A-EE282793AF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2075" y="92075"/>
                        <a:ext cx="4953000" cy="3429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F715B6A-41E8-9B87-0A5A-84994D5CFF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3673750"/>
              </p:ext>
            </p:extLst>
          </p:nvPr>
        </p:nvGraphicFramePr>
        <p:xfrm>
          <a:off x="286604" y="288758"/>
          <a:ext cx="6266594" cy="91440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7687">
                  <a:extLst>
                    <a:ext uri="{9D8B030D-6E8A-4147-A177-3AD203B41FA5}">
                      <a16:colId xmlns:a16="http://schemas.microsoft.com/office/drawing/2014/main" val="936799617"/>
                    </a:ext>
                  </a:extLst>
                </a:gridCol>
                <a:gridCol w="1385454">
                  <a:extLst>
                    <a:ext uri="{9D8B030D-6E8A-4147-A177-3AD203B41FA5}">
                      <a16:colId xmlns:a16="http://schemas.microsoft.com/office/drawing/2014/main" val="776712593"/>
                    </a:ext>
                  </a:extLst>
                </a:gridCol>
                <a:gridCol w="1454728">
                  <a:extLst>
                    <a:ext uri="{9D8B030D-6E8A-4147-A177-3AD203B41FA5}">
                      <a16:colId xmlns:a16="http://schemas.microsoft.com/office/drawing/2014/main" val="1297704506"/>
                    </a:ext>
                  </a:extLst>
                </a:gridCol>
                <a:gridCol w="1459012">
                  <a:extLst>
                    <a:ext uri="{9D8B030D-6E8A-4147-A177-3AD203B41FA5}">
                      <a16:colId xmlns:a16="http://schemas.microsoft.com/office/drawing/2014/main" val="919277075"/>
                    </a:ext>
                  </a:extLst>
                </a:gridCol>
                <a:gridCol w="1519713">
                  <a:extLst>
                    <a:ext uri="{9D8B030D-6E8A-4147-A177-3AD203B41FA5}">
                      <a16:colId xmlns:a16="http://schemas.microsoft.com/office/drawing/2014/main" val="538265375"/>
                    </a:ext>
                  </a:extLst>
                </a:gridCol>
              </a:tblGrid>
              <a:tr h="912805"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Châtains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Light-</a:t>
                      </a:r>
                      <a:r>
                        <a:rPr lang="fr-FR" dirty="0" err="1">
                          <a:latin typeface="Avenir Next LT Pro" panose="020B0504020202020204" pitchFamily="34" charset="0"/>
                        </a:rPr>
                        <a:t>brown</a:t>
                      </a:r>
                      <a:endParaRPr lang="fr-FR" dirty="0">
                        <a:latin typeface="Avenir Next LT Pro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9709498"/>
                  </a:ext>
                </a:extLst>
              </a:tr>
              <a:tr h="912805"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Roux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Ginger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1410634"/>
                  </a:ext>
                </a:extLst>
              </a:tr>
              <a:tr h="912805"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Chauve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Bald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0667831"/>
                  </a:ext>
                </a:extLst>
              </a:tr>
              <a:tr h="912805"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Raides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straight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8303095"/>
                  </a:ext>
                </a:extLst>
              </a:tr>
              <a:tr h="928757"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Frisés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>
                          <a:latin typeface="Avenir Next LT Pro" panose="020B0504020202020204" pitchFamily="34" charset="0"/>
                        </a:rPr>
                        <a:t>Curly</a:t>
                      </a:r>
                      <a:r>
                        <a:rPr lang="fr-FR" dirty="0">
                          <a:latin typeface="Avenir Next LT Pro" panose="020B0504020202020204" pitchFamily="34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4237318"/>
                  </a:ext>
                </a:extLst>
              </a:tr>
              <a:tr h="912805"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Un joli sourire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A </a:t>
                      </a:r>
                      <a:r>
                        <a:rPr lang="fr-FR" dirty="0" err="1">
                          <a:latin typeface="Avenir Next LT Pro" panose="020B0504020202020204" pitchFamily="34" charset="0"/>
                        </a:rPr>
                        <a:t>pretty</a:t>
                      </a:r>
                      <a:r>
                        <a:rPr lang="fr-FR" dirty="0">
                          <a:latin typeface="Avenir Next LT Pro" panose="020B0504020202020204" pitchFamily="34" charset="0"/>
                        </a:rPr>
                        <a:t> </a:t>
                      </a:r>
                      <a:r>
                        <a:rPr lang="fr-FR" dirty="0" err="1">
                          <a:latin typeface="Avenir Next LT Pro" panose="020B0504020202020204" pitchFamily="34" charset="0"/>
                        </a:rPr>
                        <a:t>smile</a:t>
                      </a:r>
                      <a:endParaRPr lang="fr-FR" dirty="0">
                        <a:latin typeface="Avenir Next LT Pro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6976856"/>
                  </a:ext>
                </a:extLst>
              </a:tr>
              <a:tr h="912805"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Elle a l’aire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>
                          <a:latin typeface="Avenir Next LT Pro" panose="020B0504020202020204" pitchFamily="34" charset="0"/>
                        </a:rPr>
                        <a:t>She</a:t>
                      </a:r>
                      <a:r>
                        <a:rPr lang="fr-FR" dirty="0">
                          <a:latin typeface="Avenir Next LT Pro" panose="020B0504020202020204" pitchFamily="34" charset="0"/>
                        </a:rPr>
                        <a:t> </a:t>
                      </a:r>
                      <a:r>
                        <a:rPr lang="fr-FR" dirty="0" err="1">
                          <a:latin typeface="Avenir Next LT Pro" panose="020B0504020202020204" pitchFamily="34" charset="0"/>
                        </a:rPr>
                        <a:t>seems</a:t>
                      </a:r>
                      <a:endParaRPr lang="fr-FR" dirty="0">
                        <a:latin typeface="Avenir Next LT Pro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9846381"/>
                  </a:ext>
                </a:extLst>
              </a:tr>
              <a:tr h="912805"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Heureux / heureuse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happy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2607983"/>
                  </a:ext>
                </a:extLst>
              </a:tr>
              <a:tr h="912805"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Le fils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The 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9864618"/>
                  </a:ext>
                </a:extLst>
              </a:tr>
              <a:tr h="912805"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La fille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The </a:t>
                      </a:r>
                      <a:r>
                        <a:rPr lang="fr-FR" dirty="0" err="1">
                          <a:latin typeface="Avenir Next LT Pro" panose="020B0504020202020204" pitchFamily="34" charset="0"/>
                        </a:rPr>
                        <a:t>daughter</a:t>
                      </a:r>
                      <a:r>
                        <a:rPr lang="fr-FR" dirty="0">
                          <a:latin typeface="Avenir Next LT Pro" panose="020B0504020202020204" pitchFamily="34" charset="0"/>
                        </a:rPr>
                        <a:t> / girl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31969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32784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02145D-94E2-6EE3-F3C4-BD94428A8E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>
            <a:hlinkClick r:id="" action="ppaction://ole?verb=0"/>
            <a:extLst>
              <a:ext uri="{FF2B5EF4-FFF2-40B4-BE49-F238E27FC236}">
                <a16:creationId xmlns:a16="http://schemas.microsoft.com/office/drawing/2014/main" id="{2799E850-EA5E-0671-2283-C8B051AF01E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2075" y="92075"/>
          <a:ext cx="4953000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esentation" r:id="rId2" imgW="4953207" imgH="3429244" progId="PowerPoint.Show.12">
                  <p:embed/>
                </p:oleObj>
              </mc:Choice>
              <mc:Fallback>
                <p:oleObj name="Presentation" r:id="rId2" imgW="4953207" imgH="3429244" progId="PowerPoint.Show.12">
                  <p:embed/>
                  <p:pic>
                    <p:nvPicPr>
                      <p:cNvPr id="5" name="Object 4">
                        <a:hlinkClick r:id="" action="ppaction://ole?verb=0"/>
                        <a:extLst>
                          <a:ext uri="{FF2B5EF4-FFF2-40B4-BE49-F238E27FC236}">
                            <a16:creationId xmlns:a16="http://schemas.microsoft.com/office/drawing/2014/main" id="{2799E850-EA5E-0671-2283-C8B051AF01E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2075" y="92075"/>
                        <a:ext cx="4953000" cy="3429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467CBA1-F630-4FFA-15EC-2D24A50445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7130114"/>
              </p:ext>
            </p:extLst>
          </p:nvPr>
        </p:nvGraphicFramePr>
        <p:xfrm>
          <a:off x="286604" y="288758"/>
          <a:ext cx="6266594" cy="91440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7687">
                  <a:extLst>
                    <a:ext uri="{9D8B030D-6E8A-4147-A177-3AD203B41FA5}">
                      <a16:colId xmlns:a16="http://schemas.microsoft.com/office/drawing/2014/main" val="936799617"/>
                    </a:ext>
                  </a:extLst>
                </a:gridCol>
                <a:gridCol w="1385454">
                  <a:extLst>
                    <a:ext uri="{9D8B030D-6E8A-4147-A177-3AD203B41FA5}">
                      <a16:colId xmlns:a16="http://schemas.microsoft.com/office/drawing/2014/main" val="776712593"/>
                    </a:ext>
                  </a:extLst>
                </a:gridCol>
                <a:gridCol w="1454728">
                  <a:extLst>
                    <a:ext uri="{9D8B030D-6E8A-4147-A177-3AD203B41FA5}">
                      <a16:colId xmlns:a16="http://schemas.microsoft.com/office/drawing/2014/main" val="1297704506"/>
                    </a:ext>
                  </a:extLst>
                </a:gridCol>
                <a:gridCol w="1459012">
                  <a:extLst>
                    <a:ext uri="{9D8B030D-6E8A-4147-A177-3AD203B41FA5}">
                      <a16:colId xmlns:a16="http://schemas.microsoft.com/office/drawing/2014/main" val="919277075"/>
                    </a:ext>
                  </a:extLst>
                </a:gridCol>
                <a:gridCol w="1519713">
                  <a:extLst>
                    <a:ext uri="{9D8B030D-6E8A-4147-A177-3AD203B41FA5}">
                      <a16:colId xmlns:a16="http://schemas.microsoft.com/office/drawing/2014/main" val="538265375"/>
                    </a:ext>
                  </a:extLst>
                </a:gridCol>
              </a:tblGrid>
              <a:tr h="912805"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L’homme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The man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9709498"/>
                  </a:ext>
                </a:extLst>
              </a:tr>
              <a:tr h="912805"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La femme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The </a:t>
                      </a:r>
                      <a:r>
                        <a:rPr lang="fr-FR" dirty="0" err="1">
                          <a:latin typeface="Avenir Next LT Pro" panose="020B0504020202020204" pitchFamily="34" charset="0"/>
                        </a:rPr>
                        <a:t>woman</a:t>
                      </a:r>
                      <a:endParaRPr lang="fr-FR" dirty="0">
                        <a:latin typeface="Avenir Next LT Pro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1410634"/>
                  </a:ext>
                </a:extLst>
              </a:tr>
              <a:tr h="912805"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Les gens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The people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0667831"/>
                  </a:ext>
                </a:extLst>
              </a:tr>
              <a:tr h="912805"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Ils font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The do / are </a:t>
                      </a:r>
                      <a:r>
                        <a:rPr lang="fr-FR" dirty="0" err="1">
                          <a:latin typeface="Avenir Next LT Pro" panose="020B0504020202020204" pitchFamily="34" charset="0"/>
                        </a:rPr>
                        <a:t>doing</a:t>
                      </a:r>
                      <a:endParaRPr lang="fr-FR" dirty="0">
                        <a:latin typeface="Avenir Next LT Pro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8303095"/>
                  </a:ext>
                </a:extLst>
              </a:tr>
              <a:tr h="928757"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Ils sont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>
                          <a:latin typeface="Avenir Next LT Pro" panose="020B0504020202020204" pitchFamily="34" charset="0"/>
                        </a:rPr>
                        <a:t>They</a:t>
                      </a:r>
                      <a:r>
                        <a:rPr lang="fr-FR" dirty="0">
                          <a:latin typeface="Avenir Next LT Pro" panose="020B0504020202020204" pitchFamily="34" charset="0"/>
                        </a:rPr>
                        <a:t> 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4237318"/>
                  </a:ext>
                </a:extLst>
              </a:tr>
              <a:tr h="912805"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Ils parlent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>
                          <a:latin typeface="Avenir Next LT Pro" panose="020B0504020202020204" pitchFamily="34" charset="0"/>
                        </a:rPr>
                        <a:t>They</a:t>
                      </a:r>
                      <a:r>
                        <a:rPr lang="fr-FR" dirty="0">
                          <a:latin typeface="Avenir Next LT Pro" panose="020B0504020202020204" pitchFamily="34" charset="0"/>
                        </a:rPr>
                        <a:t> </a:t>
                      </a:r>
                      <a:r>
                        <a:rPr lang="fr-FR" dirty="0" err="1">
                          <a:latin typeface="Avenir Next LT Pro" panose="020B0504020202020204" pitchFamily="34" charset="0"/>
                        </a:rPr>
                        <a:t>speak</a:t>
                      </a:r>
                      <a:r>
                        <a:rPr lang="fr-FR" dirty="0">
                          <a:latin typeface="Avenir Next LT Pro" panose="020B0504020202020204" pitchFamily="34" charset="0"/>
                        </a:rPr>
                        <a:t> / are </a:t>
                      </a:r>
                      <a:r>
                        <a:rPr lang="fr-FR" dirty="0" err="1">
                          <a:latin typeface="Avenir Next LT Pro" panose="020B0504020202020204" pitchFamily="34" charset="0"/>
                        </a:rPr>
                        <a:t>speaking</a:t>
                      </a:r>
                      <a:endParaRPr lang="fr-FR" dirty="0">
                        <a:latin typeface="Avenir Next LT Pro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6976856"/>
                  </a:ext>
                </a:extLst>
              </a:tr>
              <a:tr h="912805"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Il y 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There </a:t>
                      </a:r>
                      <a:r>
                        <a:rPr lang="fr-FR" dirty="0" err="1">
                          <a:latin typeface="Avenir Next LT Pro" panose="020B0504020202020204" pitchFamily="34" charset="0"/>
                        </a:rPr>
                        <a:t>is</a:t>
                      </a:r>
                      <a:r>
                        <a:rPr lang="fr-FR" dirty="0">
                          <a:latin typeface="Avenir Next LT Pro" panose="020B0504020202020204" pitchFamily="34" charset="0"/>
                        </a:rPr>
                        <a:t> / 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9846381"/>
                  </a:ext>
                </a:extLst>
              </a:tr>
              <a:tr h="912805"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Beaucoup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A lot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2607983"/>
                  </a:ext>
                </a:extLst>
              </a:tr>
              <a:tr h="912805"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Le commerce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Business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9864618"/>
                  </a:ext>
                </a:extLst>
              </a:tr>
              <a:tr h="912805"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Un lien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A </a:t>
                      </a:r>
                      <a:r>
                        <a:rPr lang="fr-FR" dirty="0" err="1">
                          <a:latin typeface="Avenir Next LT Pro" panose="020B0504020202020204" pitchFamily="34" charset="0"/>
                        </a:rPr>
                        <a:t>link</a:t>
                      </a:r>
                      <a:endParaRPr lang="fr-FR" dirty="0">
                        <a:latin typeface="Avenir Next LT Pro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31969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31750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8F0840-8CC2-6068-A4B6-C06615994D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>
            <a:hlinkClick r:id="" action="ppaction://ole?verb=0"/>
            <a:extLst>
              <a:ext uri="{FF2B5EF4-FFF2-40B4-BE49-F238E27FC236}">
                <a16:creationId xmlns:a16="http://schemas.microsoft.com/office/drawing/2014/main" id="{C8AE1B30-15B8-A61F-8F7A-79920B15DFD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2075" y="92075"/>
          <a:ext cx="4953000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esentation" r:id="rId2" imgW="4953207" imgH="3429244" progId="PowerPoint.Show.12">
                  <p:embed/>
                </p:oleObj>
              </mc:Choice>
              <mc:Fallback>
                <p:oleObj name="Presentation" r:id="rId2" imgW="4953207" imgH="3429244" progId="PowerPoint.Show.12">
                  <p:embed/>
                  <p:pic>
                    <p:nvPicPr>
                      <p:cNvPr id="5" name="Object 4">
                        <a:hlinkClick r:id="" action="ppaction://ole?verb=0"/>
                        <a:extLst>
                          <a:ext uri="{FF2B5EF4-FFF2-40B4-BE49-F238E27FC236}">
                            <a16:creationId xmlns:a16="http://schemas.microsoft.com/office/drawing/2014/main" id="{C8AE1B30-15B8-A61F-8F7A-79920B15DFD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2075" y="92075"/>
                        <a:ext cx="4953000" cy="3429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D4FB78E-188E-7506-9D7D-3FC4CD5E74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2992055"/>
              </p:ext>
            </p:extLst>
          </p:nvPr>
        </p:nvGraphicFramePr>
        <p:xfrm>
          <a:off x="286604" y="288758"/>
          <a:ext cx="6266594" cy="91440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7687">
                  <a:extLst>
                    <a:ext uri="{9D8B030D-6E8A-4147-A177-3AD203B41FA5}">
                      <a16:colId xmlns:a16="http://schemas.microsoft.com/office/drawing/2014/main" val="936799617"/>
                    </a:ext>
                  </a:extLst>
                </a:gridCol>
                <a:gridCol w="1385454">
                  <a:extLst>
                    <a:ext uri="{9D8B030D-6E8A-4147-A177-3AD203B41FA5}">
                      <a16:colId xmlns:a16="http://schemas.microsoft.com/office/drawing/2014/main" val="776712593"/>
                    </a:ext>
                  </a:extLst>
                </a:gridCol>
                <a:gridCol w="1454728">
                  <a:extLst>
                    <a:ext uri="{9D8B030D-6E8A-4147-A177-3AD203B41FA5}">
                      <a16:colId xmlns:a16="http://schemas.microsoft.com/office/drawing/2014/main" val="1297704506"/>
                    </a:ext>
                  </a:extLst>
                </a:gridCol>
                <a:gridCol w="1459012">
                  <a:extLst>
                    <a:ext uri="{9D8B030D-6E8A-4147-A177-3AD203B41FA5}">
                      <a16:colId xmlns:a16="http://schemas.microsoft.com/office/drawing/2014/main" val="919277075"/>
                    </a:ext>
                  </a:extLst>
                </a:gridCol>
                <a:gridCol w="1519713">
                  <a:extLst>
                    <a:ext uri="{9D8B030D-6E8A-4147-A177-3AD203B41FA5}">
                      <a16:colId xmlns:a16="http://schemas.microsoft.com/office/drawing/2014/main" val="538265375"/>
                    </a:ext>
                  </a:extLst>
                </a:gridCol>
              </a:tblGrid>
              <a:tr h="912805"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Je fête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I </a:t>
                      </a:r>
                      <a:r>
                        <a:rPr lang="fr-FR" dirty="0" err="1">
                          <a:latin typeface="Avenir Next LT Pro" panose="020B0504020202020204" pitchFamily="34" charset="0"/>
                        </a:rPr>
                        <a:t>celebrate</a:t>
                      </a:r>
                      <a:endParaRPr lang="fr-FR" dirty="0">
                        <a:latin typeface="Avenir Next LT Pro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9709498"/>
                  </a:ext>
                </a:extLst>
              </a:tr>
              <a:tr h="912805"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Je vais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I go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1410634"/>
                  </a:ext>
                </a:extLst>
              </a:tr>
              <a:tr h="912805"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Un repas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A </a:t>
                      </a:r>
                      <a:r>
                        <a:rPr lang="fr-FR" dirty="0" err="1">
                          <a:latin typeface="Avenir Next LT Pro" panose="020B0504020202020204" pitchFamily="34" charset="0"/>
                        </a:rPr>
                        <a:t>meal</a:t>
                      </a:r>
                      <a:endParaRPr lang="fr-FR" dirty="0">
                        <a:latin typeface="Avenir Next LT Pro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0667831"/>
                  </a:ext>
                </a:extLst>
              </a:tr>
              <a:tr h="912805"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Un gâteau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A cake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8303095"/>
                  </a:ext>
                </a:extLst>
              </a:tr>
              <a:tr h="928757"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Un cadeau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A </a:t>
                      </a:r>
                      <a:r>
                        <a:rPr lang="fr-FR" dirty="0" err="1">
                          <a:latin typeface="Avenir Next LT Pro" panose="020B0504020202020204" pitchFamily="34" charset="0"/>
                        </a:rPr>
                        <a:t>present</a:t>
                      </a:r>
                      <a:r>
                        <a:rPr lang="fr-FR" dirty="0">
                          <a:latin typeface="Avenir Next LT Pro" panose="020B0504020202020204" pitchFamily="34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4237318"/>
                  </a:ext>
                </a:extLst>
              </a:tr>
              <a:tr h="912805"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Je reçois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I </a:t>
                      </a:r>
                      <a:r>
                        <a:rPr lang="fr-FR" dirty="0" err="1">
                          <a:latin typeface="Avenir Next LT Pro" panose="020B0504020202020204" pitchFamily="34" charset="0"/>
                        </a:rPr>
                        <a:t>recieve</a:t>
                      </a:r>
                      <a:r>
                        <a:rPr lang="fr-FR" dirty="0">
                          <a:latin typeface="Avenir Next LT Pro" panose="020B0504020202020204" pitchFamily="34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6976856"/>
                  </a:ext>
                </a:extLst>
              </a:tr>
              <a:tr h="912805"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J’ouvre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I open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9846381"/>
                  </a:ext>
                </a:extLst>
              </a:tr>
              <a:tr h="912805"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Chez nous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At </a:t>
                      </a:r>
                      <a:r>
                        <a:rPr lang="fr-FR" dirty="0" err="1">
                          <a:latin typeface="Avenir Next LT Pro" panose="020B0504020202020204" pitchFamily="34" charset="0"/>
                        </a:rPr>
                        <a:t>our</a:t>
                      </a:r>
                      <a:r>
                        <a:rPr lang="fr-FR" dirty="0">
                          <a:latin typeface="Avenir Next LT Pro" panose="020B0504020202020204" pitchFamily="34" charset="0"/>
                        </a:rPr>
                        <a:t> place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2607983"/>
                  </a:ext>
                </a:extLst>
              </a:tr>
              <a:tr h="912805"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Des plats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>
                          <a:latin typeface="Avenir Next LT Pro" panose="020B0504020202020204" pitchFamily="34" charset="0"/>
                        </a:rPr>
                        <a:t>Dishes</a:t>
                      </a:r>
                      <a:r>
                        <a:rPr lang="fr-FR" dirty="0">
                          <a:latin typeface="Avenir Next LT Pro" panose="020B0504020202020204" pitchFamily="34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9864618"/>
                  </a:ext>
                </a:extLst>
              </a:tr>
              <a:tr h="912805"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On loue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>
                          <a:latin typeface="Avenir Next LT Pro" panose="020B0504020202020204" pitchFamily="34" charset="0"/>
                        </a:rPr>
                        <a:t>We</a:t>
                      </a:r>
                      <a:r>
                        <a:rPr lang="fr-FR" dirty="0">
                          <a:latin typeface="Avenir Next LT Pro" panose="020B0504020202020204" pitchFamily="34" charset="0"/>
                        </a:rPr>
                        <a:t> </a:t>
                      </a:r>
                      <a:r>
                        <a:rPr lang="fr-FR" dirty="0" err="1">
                          <a:latin typeface="Avenir Next LT Pro" panose="020B0504020202020204" pitchFamily="34" charset="0"/>
                        </a:rPr>
                        <a:t>rent</a:t>
                      </a:r>
                      <a:endParaRPr lang="fr-FR" dirty="0">
                        <a:latin typeface="Avenir Next LT Pro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31969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01883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0E8ED0-F083-7412-7741-60D29E9132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>
            <a:hlinkClick r:id="" action="ppaction://ole?verb=0"/>
            <a:extLst>
              <a:ext uri="{FF2B5EF4-FFF2-40B4-BE49-F238E27FC236}">
                <a16:creationId xmlns:a16="http://schemas.microsoft.com/office/drawing/2014/main" id="{DB90569D-106E-1BB5-7A47-43E9868ABCF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2075" y="92075"/>
          <a:ext cx="4953000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esentation" r:id="rId2" imgW="4953207" imgH="3429244" progId="PowerPoint.Show.12">
                  <p:embed/>
                </p:oleObj>
              </mc:Choice>
              <mc:Fallback>
                <p:oleObj name="Presentation" r:id="rId2" imgW="4953207" imgH="3429244" progId="PowerPoint.Show.12">
                  <p:embed/>
                  <p:pic>
                    <p:nvPicPr>
                      <p:cNvPr id="5" name="Object 4">
                        <a:hlinkClick r:id="" action="ppaction://ole?verb=0"/>
                        <a:extLst>
                          <a:ext uri="{FF2B5EF4-FFF2-40B4-BE49-F238E27FC236}">
                            <a16:creationId xmlns:a16="http://schemas.microsoft.com/office/drawing/2014/main" id="{DB90569D-106E-1BB5-7A47-43E9868ABCF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2075" y="92075"/>
                        <a:ext cx="4953000" cy="3429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1B621D0C-9212-7BCF-2648-CD9A26D531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3127043"/>
              </p:ext>
            </p:extLst>
          </p:nvPr>
        </p:nvGraphicFramePr>
        <p:xfrm>
          <a:off x="286604" y="288758"/>
          <a:ext cx="6266594" cy="91440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7687">
                  <a:extLst>
                    <a:ext uri="{9D8B030D-6E8A-4147-A177-3AD203B41FA5}">
                      <a16:colId xmlns:a16="http://schemas.microsoft.com/office/drawing/2014/main" val="936799617"/>
                    </a:ext>
                  </a:extLst>
                </a:gridCol>
                <a:gridCol w="1385454">
                  <a:extLst>
                    <a:ext uri="{9D8B030D-6E8A-4147-A177-3AD203B41FA5}">
                      <a16:colId xmlns:a16="http://schemas.microsoft.com/office/drawing/2014/main" val="776712593"/>
                    </a:ext>
                  </a:extLst>
                </a:gridCol>
                <a:gridCol w="1454728">
                  <a:extLst>
                    <a:ext uri="{9D8B030D-6E8A-4147-A177-3AD203B41FA5}">
                      <a16:colId xmlns:a16="http://schemas.microsoft.com/office/drawing/2014/main" val="1297704506"/>
                    </a:ext>
                  </a:extLst>
                </a:gridCol>
                <a:gridCol w="1459012">
                  <a:extLst>
                    <a:ext uri="{9D8B030D-6E8A-4147-A177-3AD203B41FA5}">
                      <a16:colId xmlns:a16="http://schemas.microsoft.com/office/drawing/2014/main" val="919277075"/>
                    </a:ext>
                  </a:extLst>
                </a:gridCol>
                <a:gridCol w="1519713">
                  <a:extLst>
                    <a:ext uri="{9D8B030D-6E8A-4147-A177-3AD203B41FA5}">
                      <a16:colId xmlns:a16="http://schemas.microsoft.com/office/drawing/2014/main" val="538265375"/>
                    </a:ext>
                  </a:extLst>
                </a:gridCol>
              </a:tblGrid>
              <a:tr h="912805"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Sévère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Strict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9709498"/>
                  </a:ext>
                </a:extLst>
              </a:tr>
              <a:tr h="912805"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Devoirs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Homework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1410634"/>
                  </a:ext>
                </a:extLst>
              </a:tr>
              <a:tr h="912805"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Facile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>
                          <a:latin typeface="Avenir Next LT Pro" panose="020B0504020202020204" pitchFamily="34" charset="0"/>
                        </a:rPr>
                        <a:t>Easy</a:t>
                      </a:r>
                      <a:endParaRPr lang="fr-FR" dirty="0">
                        <a:latin typeface="Avenir Next LT Pro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0667831"/>
                  </a:ext>
                </a:extLst>
              </a:tr>
              <a:tr h="912805"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Utile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>
                          <a:latin typeface="Avenir Next LT Pro" panose="020B0504020202020204" pitchFamily="34" charset="0"/>
                        </a:rPr>
                        <a:t>Useful</a:t>
                      </a:r>
                      <a:r>
                        <a:rPr lang="fr-FR" dirty="0">
                          <a:latin typeface="Avenir Next LT Pro" panose="020B0504020202020204" pitchFamily="34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8303095"/>
                  </a:ext>
                </a:extLst>
              </a:tr>
              <a:tr h="928757"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Je suis faible 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I </a:t>
                      </a:r>
                      <a:r>
                        <a:rPr lang="fr-FR" dirty="0" err="1">
                          <a:latin typeface="Avenir Next LT Pro" panose="020B0504020202020204" pitchFamily="34" charset="0"/>
                        </a:rPr>
                        <a:t>am</a:t>
                      </a:r>
                      <a:r>
                        <a:rPr lang="fr-FR" dirty="0">
                          <a:latin typeface="Avenir Next LT Pro" panose="020B0504020202020204" pitchFamily="34" charset="0"/>
                        </a:rPr>
                        <a:t> </a:t>
                      </a:r>
                      <a:r>
                        <a:rPr lang="fr-FR" dirty="0" err="1">
                          <a:latin typeface="Avenir Next LT Pro" panose="020B0504020202020204" pitchFamily="34" charset="0"/>
                        </a:rPr>
                        <a:t>bad</a:t>
                      </a:r>
                      <a:r>
                        <a:rPr lang="fr-FR" dirty="0">
                          <a:latin typeface="Avenir Next LT Pro" panose="020B0504020202020204" pitchFamily="34" charset="0"/>
                        </a:rPr>
                        <a:t> 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4237318"/>
                  </a:ext>
                </a:extLst>
              </a:tr>
              <a:tr h="912805"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Je suis fort 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I </a:t>
                      </a:r>
                      <a:r>
                        <a:rPr lang="fr-FR" dirty="0" err="1">
                          <a:latin typeface="Avenir Next LT Pro" panose="020B0504020202020204" pitchFamily="34" charset="0"/>
                        </a:rPr>
                        <a:t>am</a:t>
                      </a:r>
                      <a:r>
                        <a:rPr lang="fr-FR" dirty="0">
                          <a:latin typeface="Avenir Next LT Pro" panose="020B0504020202020204" pitchFamily="34" charset="0"/>
                        </a:rPr>
                        <a:t> good 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6976856"/>
                  </a:ext>
                </a:extLst>
              </a:tr>
              <a:tr h="912805"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Beaucoup 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A lot 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9846381"/>
                  </a:ext>
                </a:extLst>
              </a:tr>
              <a:tr h="912805"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Trop de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>
                          <a:latin typeface="Avenir Next LT Pro" panose="020B0504020202020204" pitchFamily="34" charset="0"/>
                        </a:rPr>
                        <a:t>Too</a:t>
                      </a:r>
                      <a:r>
                        <a:rPr lang="fr-FR" dirty="0">
                          <a:latin typeface="Avenir Next LT Pro" panose="020B0504020202020204" pitchFamily="34" charset="0"/>
                        </a:rPr>
                        <a:t> </a:t>
                      </a:r>
                      <a:r>
                        <a:rPr lang="fr-FR" dirty="0" err="1">
                          <a:latin typeface="Avenir Next LT Pro" panose="020B0504020202020204" pitchFamily="34" charset="0"/>
                        </a:rPr>
                        <a:t>much</a:t>
                      </a:r>
                      <a:r>
                        <a:rPr lang="fr-FR" dirty="0">
                          <a:latin typeface="Avenir Next LT Pro" panose="020B0504020202020204" pitchFamily="34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2607983"/>
                  </a:ext>
                </a:extLst>
              </a:tr>
              <a:tr h="912805"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Lire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To </a:t>
                      </a:r>
                      <a:r>
                        <a:rPr lang="fr-FR" dirty="0" err="1">
                          <a:latin typeface="Avenir Next LT Pro" panose="020B0504020202020204" pitchFamily="34" charset="0"/>
                        </a:rPr>
                        <a:t>read</a:t>
                      </a:r>
                      <a:endParaRPr lang="fr-FR" dirty="0">
                        <a:latin typeface="Avenir Next LT Pro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9864618"/>
                  </a:ext>
                </a:extLst>
              </a:tr>
              <a:tr h="912805"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Écrire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To </a:t>
                      </a:r>
                      <a:r>
                        <a:rPr lang="fr-FR" dirty="0" err="1">
                          <a:latin typeface="Avenir Next LT Pro" panose="020B0504020202020204" pitchFamily="34" charset="0"/>
                        </a:rPr>
                        <a:t>write</a:t>
                      </a:r>
                      <a:endParaRPr lang="fr-FR" dirty="0">
                        <a:latin typeface="Avenir Next LT Pro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31969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29834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84C078-0C7D-8C31-A9E3-AB5C00586D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>
            <a:hlinkClick r:id="" action="ppaction://ole?verb=0"/>
            <a:extLst>
              <a:ext uri="{FF2B5EF4-FFF2-40B4-BE49-F238E27FC236}">
                <a16:creationId xmlns:a16="http://schemas.microsoft.com/office/drawing/2014/main" id="{3508E6E6-AE4A-EBF4-E588-4CCAEEC6733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2075" y="92075"/>
          <a:ext cx="4953000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esentation" r:id="rId2" imgW="4953207" imgH="3429244" progId="PowerPoint.Show.12">
                  <p:embed/>
                </p:oleObj>
              </mc:Choice>
              <mc:Fallback>
                <p:oleObj name="Presentation" r:id="rId2" imgW="4953207" imgH="3429244" progId="PowerPoint.Show.12">
                  <p:embed/>
                  <p:pic>
                    <p:nvPicPr>
                      <p:cNvPr id="5" name="Object 4">
                        <a:hlinkClick r:id="" action="ppaction://ole?verb=0"/>
                        <a:extLst>
                          <a:ext uri="{FF2B5EF4-FFF2-40B4-BE49-F238E27FC236}">
                            <a16:creationId xmlns:a16="http://schemas.microsoft.com/office/drawing/2014/main" id="{3508E6E6-AE4A-EBF4-E588-4CCAEEC6733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2075" y="92075"/>
                        <a:ext cx="4953000" cy="3429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2BA23375-C0D0-EF4C-E558-C2C34DFD28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3679997"/>
              </p:ext>
            </p:extLst>
          </p:nvPr>
        </p:nvGraphicFramePr>
        <p:xfrm>
          <a:off x="286604" y="288758"/>
          <a:ext cx="6266594" cy="91440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7687">
                  <a:extLst>
                    <a:ext uri="{9D8B030D-6E8A-4147-A177-3AD203B41FA5}">
                      <a16:colId xmlns:a16="http://schemas.microsoft.com/office/drawing/2014/main" val="936799617"/>
                    </a:ext>
                  </a:extLst>
                </a:gridCol>
                <a:gridCol w="1385454">
                  <a:extLst>
                    <a:ext uri="{9D8B030D-6E8A-4147-A177-3AD203B41FA5}">
                      <a16:colId xmlns:a16="http://schemas.microsoft.com/office/drawing/2014/main" val="776712593"/>
                    </a:ext>
                  </a:extLst>
                </a:gridCol>
                <a:gridCol w="1454728">
                  <a:extLst>
                    <a:ext uri="{9D8B030D-6E8A-4147-A177-3AD203B41FA5}">
                      <a16:colId xmlns:a16="http://schemas.microsoft.com/office/drawing/2014/main" val="1297704506"/>
                    </a:ext>
                  </a:extLst>
                </a:gridCol>
                <a:gridCol w="1459012">
                  <a:extLst>
                    <a:ext uri="{9D8B030D-6E8A-4147-A177-3AD203B41FA5}">
                      <a16:colId xmlns:a16="http://schemas.microsoft.com/office/drawing/2014/main" val="919277075"/>
                    </a:ext>
                  </a:extLst>
                </a:gridCol>
                <a:gridCol w="1519713">
                  <a:extLst>
                    <a:ext uri="{9D8B030D-6E8A-4147-A177-3AD203B41FA5}">
                      <a16:colId xmlns:a16="http://schemas.microsoft.com/office/drawing/2014/main" val="538265375"/>
                    </a:ext>
                  </a:extLst>
                </a:gridCol>
              </a:tblGrid>
              <a:tr h="912805"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S’asseoir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To </a:t>
                      </a:r>
                      <a:r>
                        <a:rPr lang="fr-FR" dirty="0" err="1">
                          <a:latin typeface="Avenir Next LT Pro" panose="020B0504020202020204" pitchFamily="34" charset="0"/>
                        </a:rPr>
                        <a:t>sit</a:t>
                      </a:r>
                      <a:r>
                        <a:rPr lang="fr-FR" dirty="0">
                          <a:latin typeface="Avenir Next LT Pro" panose="020B0504020202020204" pitchFamily="34" charset="0"/>
                        </a:rPr>
                        <a:t> down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9709498"/>
                  </a:ext>
                </a:extLst>
              </a:tr>
              <a:tr h="912805"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Harceler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To </a:t>
                      </a:r>
                      <a:r>
                        <a:rPr lang="fr-FR" dirty="0" err="1">
                          <a:latin typeface="Avenir Next LT Pro" panose="020B0504020202020204" pitchFamily="34" charset="0"/>
                        </a:rPr>
                        <a:t>bully</a:t>
                      </a:r>
                      <a:endParaRPr lang="fr-FR" dirty="0">
                        <a:latin typeface="Avenir Next LT Pro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1410634"/>
                  </a:ext>
                </a:extLst>
              </a:tr>
              <a:tr h="912805"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Il faut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You must / have 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0667831"/>
                  </a:ext>
                </a:extLst>
              </a:tr>
              <a:tr h="912805"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Il est interdit 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It </a:t>
                      </a:r>
                      <a:r>
                        <a:rPr lang="fr-FR" dirty="0" err="1">
                          <a:latin typeface="Avenir Next LT Pro" panose="020B0504020202020204" pitchFamily="34" charset="0"/>
                        </a:rPr>
                        <a:t>is</a:t>
                      </a:r>
                      <a:r>
                        <a:rPr lang="fr-FR" dirty="0">
                          <a:latin typeface="Avenir Next LT Pro" panose="020B0504020202020204" pitchFamily="34" charset="0"/>
                        </a:rPr>
                        <a:t> </a:t>
                      </a:r>
                      <a:r>
                        <a:rPr lang="fr-FR" dirty="0" err="1">
                          <a:latin typeface="Avenir Next LT Pro" panose="020B0504020202020204" pitchFamily="34" charset="0"/>
                        </a:rPr>
                        <a:t>forbidden</a:t>
                      </a:r>
                      <a:r>
                        <a:rPr lang="fr-FR" dirty="0">
                          <a:latin typeface="Avenir Next LT Pro" panose="020B0504020202020204" pitchFamily="34" charset="0"/>
                        </a:rPr>
                        <a:t> 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8303095"/>
                  </a:ext>
                </a:extLst>
              </a:tr>
              <a:tr h="928757"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Pourtant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>
                          <a:latin typeface="Avenir Next LT Pro" panose="020B0504020202020204" pitchFamily="34" charset="0"/>
                        </a:rPr>
                        <a:t>Nevertheless</a:t>
                      </a:r>
                      <a:r>
                        <a:rPr lang="fr-FR" dirty="0">
                          <a:latin typeface="Avenir Next LT Pro" panose="020B0504020202020204" pitchFamily="34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4237318"/>
                  </a:ext>
                </a:extLst>
              </a:tr>
              <a:tr h="912805"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Malgré cela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>
                          <a:latin typeface="Avenir Next LT Pro" panose="020B0504020202020204" pitchFamily="34" charset="0"/>
                        </a:rPr>
                        <a:t>Despite</a:t>
                      </a:r>
                      <a:r>
                        <a:rPr lang="fr-FR" dirty="0">
                          <a:latin typeface="Avenir Next LT Pro" panose="020B0504020202020204" pitchFamily="34" charset="0"/>
                        </a:rPr>
                        <a:t> </a:t>
                      </a:r>
                      <a:r>
                        <a:rPr lang="fr-FR" dirty="0" err="1">
                          <a:latin typeface="Avenir Next LT Pro" panose="020B0504020202020204" pitchFamily="34" charset="0"/>
                        </a:rPr>
                        <a:t>this</a:t>
                      </a:r>
                      <a:endParaRPr lang="fr-FR" dirty="0">
                        <a:latin typeface="Avenir Next LT Pro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6976856"/>
                  </a:ext>
                </a:extLst>
              </a:tr>
              <a:tr h="912805"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Cependant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>
                          <a:latin typeface="Avenir Next LT Pro" panose="020B0504020202020204" pitchFamily="34" charset="0"/>
                        </a:rPr>
                        <a:t>However</a:t>
                      </a:r>
                      <a:r>
                        <a:rPr lang="fr-FR" dirty="0">
                          <a:latin typeface="Avenir Next LT Pro" panose="020B0504020202020204" pitchFamily="34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9846381"/>
                  </a:ext>
                </a:extLst>
              </a:tr>
              <a:tr h="912805"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Même 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Even if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2607983"/>
                  </a:ext>
                </a:extLst>
              </a:tr>
              <a:tr h="912805"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Mon uniforme scolaire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>
                          <a:latin typeface="Avenir Next LT Pro" panose="020B0504020202020204" pitchFamily="34" charset="0"/>
                        </a:rPr>
                        <a:t>My</a:t>
                      </a:r>
                      <a:r>
                        <a:rPr lang="fr-FR" dirty="0">
                          <a:latin typeface="Avenir Next LT Pro" panose="020B0504020202020204" pitchFamily="34" charset="0"/>
                        </a:rPr>
                        <a:t> </a:t>
                      </a:r>
                      <a:r>
                        <a:rPr lang="fr-FR" dirty="0" err="1">
                          <a:latin typeface="Avenir Next LT Pro" panose="020B0504020202020204" pitchFamily="34" charset="0"/>
                        </a:rPr>
                        <a:t>school</a:t>
                      </a:r>
                      <a:r>
                        <a:rPr lang="fr-FR" dirty="0">
                          <a:latin typeface="Avenir Next LT Pro" panose="020B0504020202020204" pitchFamily="34" charset="0"/>
                        </a:rPr>
                        <a:t> </a:t>
                      </a:r>
                      <a:r>
                        <a:rPr lang="fr-FR" dirty="0" err="1">
                          <a:latin typeface="Avenir Next LT Pro" panose="020B0504020202020204" pitchFamily="34" charset="0"/>
                        </a:rPr>
                        <a:t>uniform</a:t>
                      </a:r>
                      <a:endParaRPr lang="fr-FR" dirty="0">
                        <a:latin typeface="Avenir Next LT Pro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9864618"/>
                  </a:ext>
                </a:extLst>
              </a:tr>
              <a:tr h="912805"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Le travail scolaire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>
                          <a:latin typeface="Avenir Next LT Pro" panose="020B0504020202020204" pitchFamily="34" charset="0"/>
                        </a:rPr>
                        <a:t>School</a:t>
                      </a:r>
                      <a:r>
                        <a:rPr lang="fr-FR" dirty="0">
                          <a:latin typeface="Avenir Next LT Pro" panose="020B0504020202020204" pitchFamily="34" charset="0"/>
                        </a:rPr>
                        <a:t> </a:t>
                      </a:r>
                      <a:r>
                        <a:rPr lang="fr-FR" dirty="0" err="1">
                          <a:latin typeface="Avenir Next LT Pro" panose="020B0504020202020204" pitchFamily="34" charset="0"/>
                        </a:rPr>
                        <a:t>work</a:t>
                      </a:r>
                      <a:endParaRPr lang="fr-FR" dirty="0">
                        <a:latin typeface="Avenir Next LT Pro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31969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78439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E62FD0-B868-E1FA-9B12-64234BCF1B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>
            <a:hlinkClick r:id="" action="ppaction://ole?verb=0"/>
            <a:extLst>
              <a:ext uri="{FF2B5EF4-FFF2-40B4-BE49-F238E27FC236}">
                <a16:creationId xmlns:a16="http://schemas.microsoft.com/office/drawing/2014/main" id="{F02257D6-217F-C55A-9EB7-4772D1F2482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2075" y="92075"/>
          <a:ext cx="4953000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esentation" r:id="rId2" imgW="4953207" imgH="3429244" progId="PowerPoint.Show.12">
                  <p:embed/>
                </p:oleObj>
              </mc:Choice>
              <mc:Fallback>
                <p:oleObj name="Presentation" r:id="rId2" imgW="4953207" imgH="3429244" progId="PowerPoint.Show.12">
                  <p:embed/>
                  <p:pic>
                    <p:nvPicPr>
                      <p:cNvPr id="5" name="Object 4">
                        <a:hlinkClick r:id="" action="ppaction://ole?verb=0"/>
                        <a:extLst>
                          <a:ext uri="{FF2B5EF4-FFF2-40B4-BE49-F238E27FC236}">
                            <a16:creationId xmlns:a16="http://schemas.microsoft.com/office/drawing/2014/main" id="{F02257D6-217F-C55A-9EB7-4772D1F2482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2075" y="92075"/>
                        <a:ext cx="4953000" cy="3429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7650DFC4-FE2A-D14F-0ED8-0C2D2C149F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281675"/>
              </p:ext>
            </p:extLst>
          </p:nvPr>
        </p:nvGraphicFramePr>
        <p:xfrm>
          <a:off x="286604" y="288758"/>
          <a:ext cx="6266594" cy="91440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7687">
                  <a:extLst>
                    <a:ext uri="{9D8B030D-6E8A-4147-A177-3AD203B41FA5}">
                      <a16:colId xmlns:a16="http://schemas.microsoft.com/office/drawing/2014/main" val="936799617"/>
                    </a:ext>
                  </a:extLst>
                </a:gridCol>
                <a:gridCol w="1385454">
                  <a:extLst>
                    <a:ext uri="{9D8B030D-6E8A-4147-A177-3AD203B41FA5}">
                      <a16:colId xmlns:a16="http://schemas.microsoft.com/office/drawing/2014/main" val="776712593"/>
                    </a:ext>
                  </a:extLst>
                </a:gridCol>
                <a:gridCol w="1454728">
                  <a:extLst>
                    <a:ext uri="{9D8B030D-6E8A-4147-A177-3AD203B41FA5}">
                      <a16:colId xmlns:a16="http://schemas.microsoft.com/office/drawing/2014/main" val="1297704506"/>
                    </a:ext>
                  </a:extLst>
                </a:gridCol>
                <a:gridCol w="1459012">
                  <a:extLst>
                    <a:ext uri="{9D8B030D-6E8A-4147-A177-3AD203B41FA5}">
                      <a16:colId xmlns:a16="http://schemas.microsoft.com/office/drawing/2014/main" val="919277075"/>
                    </a:ext>
                  </a:extLst>
                </a:gridCol>
                <a:gridCol w="1519713">
                  <a:extLst>
                    <a:ext uri="{9D8B030D-6E8A-4147-A177-3AD203B41FA5}">
                      <a16:colId xmlns:a16="http://schemas.microsoft.com/office/drawing/2014/main" val="538265375"/>
                    </a:ext>
                  </a:extLst>
                </a:gridCol>
              </a:tblGrid>
              <a:tr h="912805"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J’en mange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I </a:t>
                      </a:r>
                      <a:r>
                        <a:rPr lang="fr-FR" dirty="0" err="1">
                          <a:latin typeface="Avenir Next LT Pro" panose="020B0504020202020204" pitchFamily="34" charset="0"/>
                        </a:rPr>
                        <a:t>eat</a:t>
                      </a:r>
                      <a:r>
                        <a:rPr lang="fr-FR" dirty="0">
                          <a:latin typeface="Avenir Next LT Pro" panose="020B0504020202020204" pitchFamily="34" charset="0"/>
                        </a:rPr>
                        <a:t> </a:t>
                      </a:r>
                      <a:r>
                        <a:rPr lang="fr-FR" dirty="0" err="1">
                          <a:latin typeface="Avenir Next LT Pro" panose="020B0504020202020204" pitchFamily="34" charset="0"/>
                        </a:rPr>
                        <a:t>some</a:t>
                      </a:r>
                      <a:r>
                        <a:rPr lang="fr-FR" dirty="0">
                          <a:latin typeface="Avenir Next LT Pro" panose="020B0504020202020204" pitchFamily="34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9709498"/>
                  </a:ext>
                </a:extLst>
              </a:tr>
              <a:tr h="912805"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Sain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>
                          <a:latin typeface="Avenir Next LT Pro" panose="020B0504020202020204" pitchFamily="34" charset="0"/>
                        </a:rPr>
                        <a:t>Healthy</a:t>
                      </a:r>
                      <a:endParaRPr lang="fr-FR" dirty="0">
                        <a:latin typeface="Avenir Next LT Pro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1410634"/>
                  </a:ext>
                </a:extLst>
              </a:tr>
              <a:tr h="912805"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J’ai faim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I </a:t>
                      </a:r>
                      <a:r>
                        <a:rPr lang="fr-FR" dirty="0" err="1">
                          <a:latin typeface="Avenir Next LT Pro" panose="020B0504020202020204" pitchFamily="34" charset="0"/>
                        </a:rPr>
                        <a:t>am</a:t>
                      </a:r>
                      <a:r>
                        <a:rPr lang="fr-FR" dirty="0">
                          <a:latin typeface="Avenir Next LT Pro" panose="020B0504020202020204" pitchFamily="34" charset="0"/>
                        </a:rPr>
                        <a:t> </a:t>
                      </a:r>
                      <a:r>
                        <a:rPr lang="fr-FR" dirty="0" err="1">
                          <a:latin typeface="Avenir Next LT Pro" panose="020B0504020202020204" pitchFamily="34" charset="0"/>
                        </a:rPr>
                        <a:t>hungry</a:t>
                      </a:r>
                      <a:r>
                        <a:rPr lang="fr-FR" dirty="0">
                          <a:latin typeface="Avenir Next LT Pro" panose="020B0504020202020204" pitchFamily="34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0667831"/>
                  </a:ext>
                </a:extLst>
              </a:tr>
              <a:tr h="912805"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J’ai soif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I </a:t>
                      </a:r>
                      <a:r>
                        <a:rPr lang="fr-FR" dirty="0" err="1">
                          <a:latin typeface="Avenir Next LT Pro" panose="020B0504020202020204" pitchFamily="34" charset="0"/>
                        </a:rPr>
                        <a:t>am</a:t>
                      </a:r>
                      <a:r>
                        <a:rPr lang="fr-FR" dirty="0">
                          <a:latin typeface="Avenir Next LT Pro" panose="020B0504020202020204" pitchFamily="34" charset="0"/>
                        </a:rPr>
                        <a:t> </a:t>
                      </a:r>
                      <a:r>
                        <a:rPr lang="fr-FR" dirty="0" err="1">
                          <a:latin typeface="Avenir Next LT Pro" panose="020B0504020202020204" pitchFamily="34" charset="0"/>
                        </a:rPr>
                        <a:t>thirsty</a:t>
                      </a:r>
                      <a:endParaRPr lang="fr-FR" dirty="0">
                        <a:latin typeface="Avenir Next LT Pro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8303095"/>
                  </a:ext>
                </a:extLst>
              </a:tr>
              <a:tr h="928757"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J’ai le temps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I have 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4237318"/>
                  </a:ext>
                </a:extLst>
              </a:tr>
              <a:tr h="912805"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Des pâtes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Pasta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6976856"/>
                  </a:ext>
                </a:extLst>
              </a:tr>
              <a:tr h="912805"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Sucré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>
                          <a:latin typeface="Avenir Next LT Pro" panose="020B0504020202020204" pitchFamily="34" charset="0"/>
                        </a:rPr>
                        <a:t>Sugary</a:t>
                      </a:r>
                      <a:endParaRPr lang="fr-FR" dirty="0">
                        <a:latin typeface="Avenir Next LT Pro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9846381"/>
                  </a:ext>
                </a:extLst>
              </a:tr>
              <a:tr h="912805"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Un plat bio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An </a:t>
                      </a:r>
                      <a:r>
                        <a:rPr lang="fr-FR" dirty="0" err="1">
                          <a:latin typeface="Avenir Next LT Pro" panose="020B0504020202020204" pitchFamily="34" charset="0"/>
                        </a:rPr>
                        <a:t>organic</a:t>
                      </a:r>
                      <a:r>
                        <a:rPr lang="fr-FR" dirty="0">
                          <a:latin typeface="Avenir Next LT Pro" panose="020B0504020202020204" pitchFamily="34" charset="0"/>
                        </a:rPr>
                        <a:t> </a:t>
                      </a:r>
                      <a:r>
                        <a:rPr lang="fr-FR" dirty="0" err="1">
                          <a:latin typeface="Avenir Next LT Pro" panose="020B0504020202020204" pitchFamily="34" charset="0"/>
                        </a:rPr>
                        <a:t>dish</a:t>
                      </a:r>
                      <a:r>
                        <a:rPr lang="fr-FR" dirty="0">
                          <a:latin typeface="Avenir Next LT Pro" panose="020B0504020202020204" pitchFamily="34" charset="0"/>
                        </a:rPr>
                        <a:t>/ </a:t>
                      </a:r>
                      <a:r>
                        <a:rPr lang="fr-FR" dirty="0" err="1">
                          <a:latin typeface="Avenir Next LT Pro" panose="020B0504020202020204" pitchFamily="34" charset="0"/>
                        </a:rPr>
                        <a:t>meal</a:t>
                      </a:r>
                      <a:endParaRPr lang="fr-FR" dirty="0">
                        <a:latin typeface="Avenir Next LT Pro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2607983"/>
                  </a:ext>
                </a:extLst>
              </a:tr>
              <a:tr h="912805"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Sans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>
                          <a:latin typeface="Avenir Next LT Pro" panose="020B0504020202020204" pitchFamily="34" charset="0"/>
                        </a:rPr>
                        <a:t>Without</a:t>
                      </a:r>
                      <a:endParaRPr lang="fr-FR" dirty="0">
                        <a:latin typeface="Avenir Next LT Pro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9864618"/>
                  </a:ext>
                </a:extLst>
              </a:tr>
              <a:tr h="912805"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Sauf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>
                          <a:latin typeface="Avenir Next LT Pro" panose="020B0504020202020204" pitchFamily="34" charset="0"/>
                        </a:rPr>
                        <a:t>Except</a:t>
                      </a:r>
                      <a:endParaRPr lang="fr-FR" dirty="0">
                        <a:latin typeface="Avenir Next LT Pro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31969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31925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B40A1D-4CB5-B575-6A7A-DCC9C629F7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>
            <a:hlinkClick r:id="" action="ppaction://ole?verb=0"/>
            <a:extLst>
              <a:ext uri="{FF2B5EF4-FFF2-40B4-BE49-F238E27FC236}">
                <a16:creationId xmlns:a16="http://schemas.microsoft.com/office/drawing/2014/main" id="{4C982F6D-5A22-5837-D6BC-55313F068DD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2075" y="92075"/>
          <a:ext cx="4953000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esentation" r:id="rId2" imgW="4953207" imgH="3429244" progId="PowerPoint.Show.12">
                  <p:embed/>
                </p:oleObj>
              </mc:Choice>
              <mc:Fallback>
                <p:oleObj name="Presentation" r:id="rId2" imgW="4953207" imgH="3429244" progId="PowerPoint.Show.12">
                  <p:embed/>
                  <p:pic>
                    <p:nvPicPr>
                      <p:cNvPr id="5" name="Object 4">
                        <a:hlinkClick r:id="" action="ppaction://ole?verb=0"/>
                        <a:extLst>
                          <a:ext uri="{FF2B5EF4-FFF2-40B4-BE49-F238E27FC236}">
                            <a16:creationId xmlns:a16="http://schemas.microsoft.com/office/drawing/2014/main" id="{4C982F6D-5A22-5837-D6BC-55313F068DD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2075" y="92075"/>
                        <a:ext cx="4953000" cy="3429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EA7A8580-EC41-0862-F72D-42F59AD160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2508355"/>
              </p:ext>
            </p:extLst>
          </p:nvPr>
        </p:nvGraphicFramePr>
        <p:xfrm>
          <a:off x="286604" y="288758"/>
          <a:ext cx="6266594" cy="91440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7687">
                  <a:extLst>
                    <a:ext uri="{9D8B030D-6E8A-4147-A177-3AD203B41FA5}">
                      <a16:colId xmlns:a16="http://schemas.microsoft.com/office/drawing/2014/main" val="936799617"/>
                    </a:ext>
                  </a:extLst>
                </a:gridCol>
                <a:gridCol w="1385454">
                  <a:extLst>
                    <a:ext uri="{9D8B030D-6E8A-4147-A177-3AD203B41FA5}">
                      <a16:colId xmlns:a16="http://schemas.microsoft.com/office/drawing/2014/main" val="776712593"/>
                    </a:ext>
                  </a:extLst>
                </a:gridCol>
                <a:gridCol w="1454728">
                  <a:extLst>
                    <a:ext uri="{9D8B030D-6E8A-4147-A177-3AD203B41FA5}">
                      <a16:colId xmlns:a16="http://schemas.microsoft.com/office/drawing/2014/main" val="1297704506"/>
                    </a:ext>
                  </a:extLst>
                </a:gridCol>
                <a:gridCol w="1459012">
                  <a:extLst>
                    <a:ext uri="{9D8B030D-6E8A-4147-A177-3AD203B41FA5}">
                      <a16:colId xmlns:a16="http://schemas.microsoft.com/office/drawing/2014/main" val="919277075"/>
                    </a:ext>
                  </a:extLst>
                </a:gridCol>
                <a:gridCol w="1519713">
                  <a:extLst>
                    <a:ext uri="{9D8B030D-6E8A-4147-A177-3AD203B41FA5}">
                      <a16:colId xmlns:a16="http://schemas.microsoft.com/office/drawing/2014/main" val="538265375"/>
                    </a:ext>
                  </a:extLst>
                </a:gridCol>
              </a:tblGrid>
              <a:tr h="912805"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Je me sens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I </a:t>
                      </a:r>
                      <a:r>
                        <a:rPr lang="fr-FR" dirty="0" err="1">
                          <a:latin typeface="Avenir Next LT Pro" panose="020B0504020202020204" pitchFamily="34" charset="0"/>
                        </a:rPr>
                        <a:t>feel</a:t>
                      </a:r>
                      <a:endParaRPr lang="fr-FR" dirty="0">
                        <a:latin typeface="Avenir Next LT Pro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9709498"/>
                  </a:ext>
                </a:extLst>
              </a:tr>
              <a:tr h="912805"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Triste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>
                          <a:latin typeface="Avenir Next LT Pro" panose="020B0504020202020204" pitchFamily="34" charset="0"/>
                        </a:rPr>
                        <a:t>Sad</a:t>
                      </a:r>
                      <a:endParaRPr lang="fr-FR" dirty="0">
                        <a:latin typeface="Avenir Next LT Pro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1410634"/>
                  </a:ext>
                </a:extLst>
              </a:tr>
              <a:tr h="912805"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Inquiet / inquiète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>
                          <a:latin typeface="Avenir Next LT Pro" panose="020B0504020202020204" pitchFamily="34" charset="0"/>
                        </a:rPr>
                        <a:t>worried</a:t>
                      </a:r>
                      <a:endParaRPr lang="fr-FR" dirty="0">
                        <a:latin typeface="Avenir Next LT Pro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0667831"/>
                  </a:ext>
                </a:extLst>
              </a:tr>
              <a:tr h="912805"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J’ai peur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I </a:t>
                      </a:r>
                      <a:r>
                        <a:rPr lang="fr-FR" dirty="0" err="1">
                          <a:latin typeface="Avenir Next LT Pro" panose="020B0504020202020204" pitchFamily="34" charset="0"/>
                        </a:rPr>
                        <a:t>am</a:t>
                      </a:r>
                      <a:r>
                        <a:rPr lang="fr-FR" dirty="0">
                          <a:latin typeface="Avenir Next LT Pro" panose="020B0504020202020204" pitchFamily="34" charset="0"/>
                        </a:rPr>
                        <a:t> </a:t>
                      </a:r>
                      <a:r>
                        <a:rPr lang="fr-FR" dirty="0" err="1">
                          <a:latin typeface="Avenir Next LT Pro" panose="020B0504020202020204" pitchFamily="34" charset="0"/>
                        </a:rPr>
                        <a:t>scared</a:t>
                      </a:r>
                      <a:endParaRPr lang="fr-FR" dirty="0">
                        <a:latin typeface="Avenir Next LT Pro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8303095"/>
                  </a:ext>
                </a:extLst>
              </a:tr>
              <a:tr h="928757"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Je dois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I must / have 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4237318"/>
                  </a:ext>
                </a:extLst>
              </a:tr>
              <a:tr h="912805"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Je peux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I can / </a:t>
                      </a:r>
                      <a:r>
                        <a:rPr lang="fr-FR" dirty="0" err="1">
                          <a:latin typeface="Avenir Next LT Pro" panose="020B0504020202020204" pitchFamily="34" charset="0"/>
                        </a:rPr>
                        <a:t>am</a:t>
                      </a:r>
                      <a:r>
                        <a:rPr lang="fr-FR" dirty="0">
                          <a:latin typeface="Avenir Next LT Pro" panose="020B0504020202020204" pitchFamily="34" charset="0"/>
                        </a:rPr>
                        <a:t> able 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6976856"/>
                  </a:ext>
                </a:extLst>
              </a:tr>
              <a:tr h="912805"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Des conseilles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>
                          <a:latin typeface="Avenir Next LT Pro" panose="020B0504020202020204" pitchFamily="34" charset="0"/>
                        </a:rPr>
                        <a:t>Advice</a:t>
                      </a:r>
                      <a:endParaRPr lang="fr-FR" dirty="0">
                        <a:latin typeface="Avenir Next LT Pro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9846381"/>
                  </a:ext>
                </a:extLst>
              </a:tr>
              <a:tr h="912805"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J’en parle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I talk about </a:t>
                      </a:r>
                      <a:r>
                        <a:rPr lang="fr-FR" dirty="0" err="1">
                          <a:latin typeface="Avenir Next LT Pro" panose="020B0504020202020204" pitchFamily="34" charset="0"/>
                        </a:rPr>
                        <a:t>it</a:t>
                      </a:r>
                      <a:r>
                        <a:rPr lang="fr-FR" dirty="0">
                          <a:latin typeface="Avenir Next LT Pro" panose="020B0504020202020204" pitchFamily="34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2607983"/>
                  </a:ext>
                </a:extLst>
              </a:tr>
              <a:tr h="912805"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Je m’entends bien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I </a:t>
                      </a:r>
                      <a:r>
                        <a:rPr lang="fr-FR" dirty="0" err="1">
                          <a:latin typeface="Avenir Next LT Pro" panose="020B0504020202020204" pitchFamily="34" charset="0"/>
                        </a:rPr>
                        <a:t>get</a:t>
                      </a:r>
                      <a:r>
                        <a:rPr lang="fr-FR" dirty="0">
                          <a:latin typeface="Avenir Next LT Pro" panose="020B0504020202020204" pitchFamily="34" charset="0"/>
                        </a:rPr>
                        <a:t> on </a:t>
                      </a:r>
                      <a:r>
                        <a:rPr lang="fr-FR" dirty="0" err="1">
                          <a:latin typeface="Avenir Next LT Pro" panose="020B0504020202020204" pitchFamily="34" charset="0"/>
                        </a:rPr>
                        <a:t>well</a:t>
                      </a:r>
                      <a:r>
                        <a:rPr lang="fr-FR" dirty="0">
                          <a:latin typeface="Avenir Next LT Pro" panose="020B0504020202020204" pitchFamily="34" charset="0"/>
                        </a:rPr>
                        <a:t> </a:t>
                      </a:r>
                      <a:r>
                        <a:rPr lang="fr-FR" dirty="0" err="1">
                          <a:latin typeface="Avenir Next LT Pro" panose="020B0504020202020204" pitchFamily="34" charset="0"/>
                        </a:rPr>
                        <a:t>with</a:t>
                      </a:r>
                      <a:endParaRPr lang="fr-FR" dirty="0">
                        <a:latin typeface="Avenir Next LT Pro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9864618"/>
                  </a:ext>
                </a:extLst>
              </a:tr>
              <a:tr h="912805"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Je suis fatigué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I </a:t>
                      </a:r>
                      <a:r>
                        <a:rPr lang="fr-FR" dirty="0" err="1">
                          <a:latin typeface="Avenir Next LT Pro" panose="020B0504020202020204" pitchFamily="34" charset="0"/>
                        </a:rPr>
                        <a:t>am</a:t>
                      </a:r>
                      <a:r>
                        <a:rPr lang="fr-FR" dirty="0">
                          <a:latin typeface="Avenir Next LT Pro" panose="020B0504020202020204" pitchFamily="34" charset="0"/>
                        </a:rPr>
                        <a:t> </a:t>
                      </a:r>
                      <a:r>
                        <a:rPr lang="fr-FR" dirty="0" err="1">
                          <a:latin typeface="Avenir Next LT Pro" panose="020B0504020202020204" pitchFamily="34" charset="0"/>
                        </a:rPr>
                        <a:t>tired</a:t>
                      </a:r>
                      <a:endParaRPr lang="fr-FR" dirty="0">
                        <a:latin typeface="Avenir Next LT Pro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31969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24120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0B6B3F-BFB0-D010-D7A2-1B97ADA630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>
            <a:hlinkClick r:id="" action="ppaction://ole?verb=0"/>
            <a:extLst>
              <a:ext uri="{FF2B5EF4-FFF2-40B4-BE49-F238E27FC236}">
                <a16:creationId xmlns:a16="http://schemas.microsoft.com/office/drawing/2014/main" id="{81267615-21AF-7C86-6FD8-B0966866B6F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2075" y="92075"/>
          <a:ext cx="4953000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esentation" r:id="rId2" imgW="4953207" imgH="3429244" progId="PowerPoint.Show.12">
                  <p:embed/>
                </p:oleObj>
              </mc:Choice>
              <mc:Fallback>
                <p:oleObj name="Presentation" r:id="rId2" imgW="4953207" imgH="3429244" progId="PowerPoint.Show.12">
                  <p:embed/>
                  <p:pic>
                    <p:nvPicPr>
                      <p:cNvPr id="5" name="Object 4">
                        <a:hlinkClick r:id="" action="ppaction://ole?verb=0"/>
                        <a:extLst>
                          <a:ext uri="{FF2B5EF4-FFF2-40B4-BE49-F238E27FC236}">
                            <a16:creationId xmlns:a16="http://schemas.microsoft.com/office/drawing/2014/main" id="{81267615-21AF-7C86-6FD8-B0966866B6F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2075" y="92075"/>
                        <a:ext cx="4953000" cy="3429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1D065CAC-CCF8-C93D-0DFE-49F1A02F6E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4770086"/>
              </p:ext>
            </p:extLst>
          </p:nvPr>
        </p:nvGraphicFramePr>
        <p:xfrm>
          <a:off x="286604" y="288758"/>
          <a:ext cx="6266594" cy="91440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7687">
                  <a:extLst>
                    <a:ext uri="{9D8B030D-6E8A-4147-A177-3AD203B41FA5}">
                      <a16:colId xmlns:a16="http://schemas.microsoft.com/office/drawing/2014/main" val="936799617"/>
                    </a:ext>
                  </a:extLst>
                </a:gridCol>
                <a:gridCol w="1385454">
                  <a:extLst>
                    <a:ext uri="{9D8B030D-6E8A-4147-A177-3AD203B41FA5}">
                      <a16:colId xmlns:a16="http://schemas.microsoft.com/office/drawing/2014/main" val="776712593"/>
                    </a:ext>
                  </a:extLst>
                </a:gridCol>
                <a:gridCol w="1454728">
                  <a:extLst>
                    <a:ext uri="{9D8B030D-6E8A-4147-A177-3AD203B41FA5}">
                      <a16:colId xmlns:a16="http://schemas.microsoft.com/office/drawing/2014/main" val="1297704506"/>
                    </a:ext>
                  </a:extLst>
                </a:gridCol>
                <a:gridCol w="1459012">
                  <a:extLst>
                    <a:ext uri="{9D8B030D-6E8A-4147-A177-3AD203B41FA5}">
                      <a16:colId xmlns:a16="http://schemas.microsoft.com/office/drawing/2014/main" val="919277075"/>
                    </a:ext>
                  </a:extLst>
                </a:gridCol>
                <a:gridCol w="1519713">
                  <a:extLst>
                    <a:ext uri="{9D8B030D-6E8A-4147-A177-3AD203B41FA5}">
                      <a16:colId xmlns:a16="http://schemas.microsoft.com/office/drawing/2014/main" val="538265375"/>
                    </a:ext>
                  </a:extLst>
                </a:gridCol>
              </a:tblGrid>
              <a:tr h="912805"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Avenir Next LT Pro" panose="020B0504020202020204" pitchFamily="34" charset="0"/>
                        </a:rPr>
                        <a:t>je </a:t>
                      </a:r>
                      <a:r>
                        <a:rPr lang="en-GB" dirty="0" err="1">
                          <a:latin typeface="Avenir Next LT Pro" panose="020B0504020202020204" pitchFamily="34" charset="0"/>
                        </a:rPr>
                        <a:t>sors</a:t>
                      </a:r>
                      <a:r>
                        <a:rPr lang="en-GB" dirty="0">
                          <a:latin typeface="Avenir Next LT Pro" panose="020B0504020202020204" pitchFamily="34" charset="0"/>
                        </a:rPr>
                        <a:t> </a:t>
                      </a:r>
                      <a:r>
                        <a:rPr lang="en-GB" dirty="0" err="1">
                          <a:latin typeface="Avenir Next LT Pro" panose="020B0504020202020204" pitchFamily="34" charset="0"/>
                        </a:rPr>
                        <a:t>souvent</a:t>
                      </a:r>
                      <a:endParaRPr lang="fr-FR" dirty="0">
                        <a:latin typeface="Avenir Next LT Pro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>
                          <a:latin typeface="Avenir Next LT Pro" panose="020B0504020202020204" pitchFamily="34" charset="0"/>
                        </a:rPr>
                        <a:t>I go out often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9709498"/>
                  </a:ext>
                </a:extLst>
              </a:tr>
              <a:tr h="912805"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Avenir Next LT Pro" panose="020B0504020202020204" pitchFamily="34" charset="0"/>
                        </a:rPr>
                        <a:t>je </a:t>
                      </a:r>
                      <a:r>
                        <a:rPr lang="en-GB" dirty="0" err="1">
                          <a:latin typeface="Avenir Next LT Pro" panose="020B0504020202020204" pitchFamily="34" charset="0"/>
                        </a:rPr>
                        <a:t>dors</a:t>
                      </a:r>
                      <a:r>
                        <a:rPr lang="en-GB" dirty="0">
                          <a:latin typeface="Avenir Next LT Pro" panose="020B0504020202020204" pitchFamily="34" charset="0"/>
                        </a:rPr>
                        <a:t> mal</a:t>
                      </a:r>
                      <a:endParaRPr lang="fr-FR" dirty="0">
                        <a:latin typeface="Avenir Next LT Pro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>
                          <a:latin typeface="Avenir Next LT Pro" panose="020B0504020202020204" pitchFamily="34" charset="0"/>
                        </a:rPr>
                        <a:t>I am sleeping badly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1410634"/>
                  </a:ext>
                </a:extLst>
              </a:tr>
              <a:tr h="912805"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>
                          <a:latin typeface="Avenir Next LT Pro" panose="020B0504020202020204" pitchFamily="34" charset="0"/>
                        </a:rPr>
                        <a:t>confiance</a:t>
                      </a:r>
                      <a:r>
                        <a:rPr lang="en-GB" dirty="0">
                          <a:latin typeface="Avenir Next LT Pro" panose="020B0504020202020204" pitchFamily="34" charset="0"/>
                        </a:rPr>
                        <a:t> </a:t>
                      </a:r>
                      <a:r>
                        <a:rPr lang="en-GB" dirty="0" err="1">
                          <a:latin typeface="Avenir Next LT Pro" panose="020B0504020202020204" pitchFamily="34" charset="0"/>
                        </a:rPr>
                        <a:t>en</a:t>
                      </a:r>
                      <a:r>
                        <a:rPr lang="en-GB" dirty="0">
                          <a:latin typeface="Avenir Next LT Pro" panose="020B0504020202020204" pitchFamily="34" charset="0"/>
                        </a:rPr>
                        <a:t> </a:t>
                      </a:r>
                      <a:r>
                        <a:rPr lang="en-GB" dirty="0" err="1">
                          <a:latin typeface="Avenir Next LT Pro" panose="020B0504020202020204" pitchFamily="34" charset="0"/>
                        </a:rPr>
                        <a:t>moi</a:t>
                      </a:r>
                      <a:endParaRPr lang="fr-FR" dirty="0">
                        <a:latin typeface="Avenir Next LT Pro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>
                          <a:latin typeface="Avenir Next LT Pro" panose="020B0504020202020204" pitchFamily="34" charset="0"/>
                        </a:rPr>
                        <a:t>Self confidence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0667831"/>
                  </a:ext>
                </a:extLst>
              </a:tr>
              <a:tr h="912805"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Le plus sportif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>
                          <a:latin typeface="Avenir Next LT Pro" panose="020B0504020202020204" pitchFamily="34" charset="0"/>
                        </a:rPr>
                        <a:t>The most sporty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8303095"/>
                  </a:ext>
                </a:extLst>
              </a:tr>
              <a:tr h="928757"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>
                          <a:latin typeface="Avenir Next LT Pro" panose="020B0504020202020204" pitchFamily="34" charset="0"/>
                        </a:rPr>
                        <a:t>maintenant</a:t>
                      </a:r>
                      <a:endParaRPr lang="fr-FR" dirty="0">
                        <a:latin typeface="Avenir Next LT Pro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>
                          <a:latin typeface="Avenir Next LT Pro" panose="020B0504020202020204" pitchFamily="34" charset="0"/>
                        </a:rPr>
                        <a:t>Now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4237318"/>
                  </a:ext>
                </a:extLst>
              </a:tr>
              <a:tr h="912805"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Passer du temps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>
                          <a:latin typeface="Avenir Next LT Pro" panose="020B0504020202020204" pitchFamily="34" charset="0"/>
                        </a:rPr>
                        <a:t>To spend 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6976856"/>
                  </a:ext>
                </a:extLst>
              </a:tr>
              <a:tr h="912805"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Cher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>
                          <a:latin typeface="Avenir Next LT Pro" panose="020B0504020202020204" pitchFamily="34" charset="0"/>
                        </a:rPr>
                        <a:t>Expensive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9846381"/>
                  </a:ext>
                </a:extLst>
              </a:tr>
              <a:tr h="912805"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L’avenir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>
                          <a:latin typeface="Avenir Next LT Pro" panose="020B0504020202020204" pitchFamily="34" charset="0"/>
                        </a:rPr>
                        <a:t>The future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2607983"/>
                  </a:ext>
                </a:extLst>
              </a:tr>
              <a:tr h="912805"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>
                          <a:latin typeface="Avenir Next LT Pro" panose="020B0504020202020204" pitchFamily="34" charset="0"/>
                        </a:rPr>
                        <a:t>Auncune</a:t>
                      </a:r>
                      <a:endParaRPr lang="fr-FR" dirty="0">
                        <a:latin typeface="Avenir Next LT Pro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>
                          <a:latin typeface="Avenir Next LT Pro" panose="020B0504020202020204" pitchFamily="34" charset="0"/>
                        </a:rPr>
                        <a:t>none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9864618"/>
                  </a:ext>
                </a:extLst>
              </a:tr>
              <a:tr h="912805"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Réussir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>
                          <a:latin typeface="Avenir Next LT Pro" panose="020B0504020202020204" pitchFamily="34" charset="0"/>
                        </a:rPr>
                        <a:t>To succeed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31969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12146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5350AD-1933-50F4-E100-D9E7FDD6B9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>
            <a:hlinkClick r:id="" action="ppaction://ole?verb=0"/>
            <a:extLst>
              <a:ext uri="{FF2B5EF4-FFF2-40B4-BE49-F238E27FC236}">
                <a16:creationId xmlns:a16="http://schemas.microsoft.com/office/drawing/2014/main" id="{F59264E1-F95D-DB3D-04DE-1ED98794553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2075" y="92075"/>
          <a:ext cx="4953000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esentation" r:id="rId2" imgW="4953207" imgH="3429244" progId="PowerPoint.Show.12">
                  <p:embed/>
                </p:oleObj>
              </mc:Choice>
              <mc:Fallback>
                <p:oleObj name="Presentation" r:id="rId2" imgW="4953207" imgH="3429244" progId="PowerPoint.Show.12">
                  <p:embed/>
                  <p:pic>
                    <p:nvPicPr>
                      <p:cNvPr id="5" name="Object 4">
                        <a:hlinkClick r:id="" action="ppaction://ole?verb=0"/>
                        <a:extLst>
                          <a:ext uri="{FF2B5EF4-FFF2-40B4-BE49-F238E27FC236}">
                            <a16:creationId xmlns:a16="http://schemas.microsoft.com/office/drawing/2014/main" id="{F59264E1-F95D-DB3D-04DE-1ED98794553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2075" y="92075"/>
                        <a:ext cx="4953000" cy="3429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731D05C-DCBE-FDBB-F351-AABC3161BA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0922927"/>
              </p:ext>
            </p:extLst>
          </p:nvPr>
        </p:nvGraphicFramePr>
        <p:xfrm>
          <a:off x="286604" y="288758"/>
          <a:ext cx="6266594" cy="91440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7687">
                  <a:extLst>
                    <a:ext uri="{9D8B030D-6E8A-4147-A177-3AD203B41FA5}">
                      <a16:colId xmlns:a16="http://schemas.microsoft.com/office/drawing/2014/main" val="936799617"/>
                    </a:ext>
                  </a:extLst>
                </a:gridCol>
                <a:gridCol w="1385454">
                  <a:extLst>
                    <a:ext uri="{9D8B030D-6E8A-4147-A177-3AD203B41FA5}">
                      <a16:colId xmlns:a16="http://schemas.microsoft.com/office/drawing/2014/main" val="776712593"/>
                    </a:ext>
                  </a:extLst>
                </a:gridCol>
                <a:gridCol w="1454728">
                  <a:extLst>
                    <a:ext uri="{9D8B030D-6E8A-4147-A177-3AD203B41FA5}">
                      <a16:colId xmlns:a16="http://schemas.microsoft.com/office/drawing/2014/main" val="1297704506"/>
                    </a:ext>
                  </a:extLst>
                </a:gridCol>
                <a:gridCol w="1459012">
                  <a:extLst>
                    <a:ext uri="{9D8B030D-6E8A-4147-A177-3AD203B41FA5}">
                      <a16:colId xmlns:a16="http://schemas.microsoft.com/office/drawing/2014/main" val="919277075"/>
                    </a:ext>
                  </a:extLst>
                </a:gridCol>
                <a:gridCol w="1519713">
                  <a:extLst>
                    <a:ext uri="{9D8B030D-6E8A-4147-A177-3AD203B41FA5}">
                      <a16:colId xmlns:a16="http://schemas.microsoft.com/office/drawing/2014/main" val="538265375"/>
                    </a:ext>
                  </a:extLst>
                </a:gridCol>
              </a:tblGrid>
              <a:tr h="912805"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Depuis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>
                          <a:latin typeface="Avenir Next LT Pro" panose="020B0504020202020204" pitchFamily="34" charset="0"/>
                        </a:rPr>
                        <a:t>Since</a:t>
                      </a:r>
                      <a:endParaRPr lang="fr-FR" dirty="0">
                        <a:latin typeface="Avenir Next LT Pro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9709498"/>
                  </a:ext>
                </a:extLst>
              </a:tr>
              <a:tr h="912805"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J’y habite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I live </a:t>
                      </a:r>
                      <a:r>
                        <a:rPr lang="fr-FR" dirty="0" err="1">
                          <a:latin typeface="Avenir Next LT Pro" panose="020B0504020202020204" pitchFamily="34" charset="0"/>
                        </a:rPr>
                        <a:t>there</a:t>
                      </a:r>
                      <a:endParaRPr lang="fr-FR" dirty="0">
                        <a:latin typeface="Avenir Next LT Pro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1410634"/>
                  </a:ext>
                </a:extLst>
              </a:tr>
              <a:tr h="912805"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Vieux / vieille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Old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0667831"/>
                  </a:ext>
                </a:extLst>
              </a:tr>
              <a:tr h="912805"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Des bâtiments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buildings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8303095"/>
                  </a:ext>
                </a:extLst>
              </a:tr>
              <a:tr h="928757"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Une église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A </a:t>
                      </a:r>
                      <a:r>
                        <a:rPr lang="fr-FR" dirty="0" err="1">
                          <a:latin typeface="Avenir Next LT Pro" panose="020B0504020202020204" pitchFamily="34" charset="0"/>
                        </a:rPr>
                        <a:t>church</a:t>
                      </a:r>
                      <a:endParaRPr lang="fr-FR" dirty="0">
                        <a:latin typeface="Avenir Next LT Pro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4237318"/>
                  </a:ext>
                </a:extLst>
              </a:tr>
              <a:tr h="912805"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En ville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In </a:t>
                      </a:r>
                      <a:r>
                        <a:rPr lang="fr-FR" dirty="0" err="1">
                          <a:latin typeface="Avenir Next LT Pro" panose="020B0504020202020204" pitchFamily="34" charset="0"/>
                        </a:rPr>
                        <a:t>town</a:t>
                      </a:r>
                      <a:endParaRPr lang="fr-FR" dirty="0">
                        <a:latin typeface="Avenir Next LT Pro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6976856"/>
                  </a:ext>
                </a:extLst>
              </a:tr>
              <a:tr h="912805"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à la campagne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In the </a:t>
                      </a:r>
                      <a:r>
                        <a:rPr lang="fr-FR" dirty="0" err="1">
                          <a:latin typeface="Avenir Next LT Pro" panose="020B0504020202020204" pitchFamily="34" charset="0"/>
                        </a:rPr>
                        <a:t>countryside</a:t>
                      </a:r>
                      <a:endParaRPr lang="fr-FR" dirty="0">
                        <a:latin typeface="Avenir Next LT Pro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9846381"/>
                  </a:ext>
                </a:extLst>
              </a:tr>
              <a:tr h="912805"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Une bonne chose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A good </a:t>
                      </a:r>
                      <a:r>
                        <a:rPr lang="fr-FR" dirty="0" err="1">
                          <a:latin typeface="Avenir Next LT Pro" panose="020B0504020202020204" pitchFamily="34" charset="0"/>
                        </a:rPr>
                        <a:t>thing</a:t>
                      </a:r>
                      <a:endParaRPr lang="fr-FR" dirty="0">
                        <a:latin typeface="Avenir Next LT Pro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2607983"/>
                  </a:ext>
                </a:extLst>
              </a:tr>
              <a:tr h="912805"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J’aime vivre ici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I like living </a:t>
                      </a:r>
                      <a:r>
                        <a:rPr lang="fr-FR" dirty="0" err="1">
                          <a:latin typeface="Avenir Next LT Pro" panose="020B0504020202020204" pitchFamily="34" charset="0"/>
                        </a:rPr>
                        <a:t>here</a:t>
                      </a:r>
                      <a:endParaRPr lang="fr-FR" dirty="0">
                        <a:latin typeface="Avenir Next LT Pro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9864618"/>
                  </a:ext>
                </a:extLst>
              </a:tr>
              <a:tr h="912805"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Sur la côte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On the </a:t>
                      </a:r>
                      <a:r>
                        <a:rPr lang="fr-FR" dirty="0" err="1">
                          <a:latin typeface="Avenir Next LT Pro" panose="020B0504020202020204" pitchFamily="34" charset="0"/>
                        </a:rPr>
                        <a:t>coast</a:t>
                      </a:r>
                      <a:endParaRPr lang="fr-FR" dirty="0">
                        <a:latin typeface="Avenir Next LT Pro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31969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05546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80EC1E-0501-FF5D-59CC-BBEF51F847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>
            <a:hlinkClick r:id="" action="ppaction://ole?verb=0"/>
            <a:extLst>
              <a:ext uri="{FF2B5EF4-FFF2-40B4-BE49-F238E27FC236}">
                <a16:creationId xmlns:a16="http://schemas.microsoft.com/office/drawing/2014/main" id="{3FD27D1F-7F00-9FD3-EA4E-733EBA1A803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2075" y="92075"/>
          <a:ext cx="4953000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esentation" r:id="rId2" imgW="4953207" imgH="3429244" progId="PowerPoint.Show.12">
                  <p:embed/>
                </p:oleObj>
              </mc:Choice>
              <mc:Fallback>
                <p:oleObj name="Presentation" r:id="rId2" imgW="4953207" imgH="3429244" progId="PowerPoint.Show.12">
                  <p:embed/>
                  <p:pic>
                    <p:nvPicPr>
                      <p:cNvPr id="5" name="Object 4">
                        <a:hlinkClick r:id="" action="ppaction://ole?verb=0"/>
                        <a:extLst>
                          <a:ext uri="{FF2B5EF4-FFF2-40B4-BE49-F238E27FC236}">
                            <a16:creationId xmlns:a16="http://schemas.microsoft.com/office/drawing/2014/main" id="{3FD27D1F-7F00-9FD3-EA4E-733EBA1A803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2075" y="92075"/>
                        <a:ext cx="4953000" cy="3429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39164B1-4AE3-1981-8119-10906178A2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683837"/>
              </p:ext>
            </p:extLst>
          </p:nvPr>
        </p:nvGraphicFramePr>
        <p:xfrm>
          <a:off x="286604" y="288758"/>
          <a:ext cx="6266594" cy="91440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7687">
                  <a:extLst>
                    <a:ext uri="{9D8B030D-6E8A-4147-A177-3AD203B41FA5}">
                      <a16:colId xmlns:a16="http://schemas.microsoft.com/office/drawing/2014/main" val="936799617"/>
                    </a:ext>
                  </a:extLst>
                </a:gridCol>
                <a:gridCol w="1385454">
                  <a:extLst>
                    <a:ext uri="{9D8B030D-6E8A-4147-A177-3AD203B41FA5}">
                      <a16:colId xmlns:a16="http://schemas.microsoft.com/office/drawing/2014/main" val="776712593"/>
                    </a:ext>
                  </a:extLst>
                </a:gridCol>
                <a:gridCol w="1454728">
                  <a:extLst>
                    <a:ext uri="{9D8B030D-6E8A-4147-A177-3AD203B41FA5}">
                      <a16:colId xmlns:a16="http://schemas.microsoft.com/office/drawing/2014/main" val="1297704506"/>
                    </a:ext>
                  </a:extLst>
                </a:gridCol>
                <a:gridCol w="1459012">
                  <a:extLst>
                    <a:ext uri="{9D8B030D-6E8A-4147-A177-3AD203B41FA5}">
                      <a16:colId xmlns:a16="http://schemas.microsoft.com/office/drawing/2014/main" val="919277075"/>
                    </a:ext>
                  </a:extLst>
                </a:gridCol>
                <a:gridCol w="1519713">
                  <a:extLst>
                    <a:ext uri="{9D8B030D-6E8A-4147-A177-3AD203B41FA5}">
                      <a16:colId xmlns:a16="http://schemas.microsoft.com/office/drawing/2014/main" val="538265375"/>
                    </a:ext>
                  </a:extLst>
                </a:gridCol>
              </a:tblGrid>
              <a:tr h="912805"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Tournez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>
                          <a:latin typeface="Avenir Next LT Pro" panose="020B0504020202020204" pitchFamily="34" charset="0"/>
                        </a:rPr>
                        <a:t>Turn</a:t>
                      </a:r>
                      <a:endParaRPr lang="fr-FR" dirty="0">
                        <a:latin typeface="Avenir Next LT Pro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9709498"/>
                  </a:ext>
                </a:extLst>
              </a:tr>
              <a:tr h="912805"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Tout droit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Straight 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1410634"/>
                  </a:ext>
                </a:extLst>
              </a:tr>
              <a:tr h="912805"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latin typeface="Avenir Next LT Pro" panose="020B0504020202020204" pitchFamily="34" charset="0"/>
                        </a:rPr>
                        <a:t>à gauche</a:t>
                      </a:r>
                      <a:endParaRPr lang="fr-FR" dirty="0">
                        <a:latin typeface="Avenir Next LT Pro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On the </a:t>
                      </a:r>
                      <a:r>
                        <a:rPr lang="fr-FR" dirty="0" err="1">
                          <a:latin typeface="Avenir Next LT Pro" panose="020B0504020202020204" pitchFamily="34" charset="0"/>
                        </a:rPr>
                        <a:t>left</a:t>
                      </a:r>
                      <a:endParaRPr lang="fr-FR" dirty="0">
                        <a:latin typeface="Avenir Next LT Pro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0667831"/>
                  </a:ext>
                </a:extLst>
              </a:tr>
              <a:tr h="912805"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latin typeface="Avenir Next LT Pro" panose="020B0504020202020204" pitchFamily="34" charset="0"/>
                        </a:rPr>
                        <a:t>à droite</a:t>
                      </a:r>
                      <a:endParaRPr lang="fr-FR" dirty="0">
                        <a:latin typeface="Avenir Next LT Pro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On the right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8303095"/>
                  </a:ext>
                </a:extLst>
              </a:tr>
              <a:tr h="928757"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Les feux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Traffic light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4237318"/>
                  </a:ext>
                </a:extLst>
              </a:tr>
              <a:tr h="912805"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Traversez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Go straight over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6976856"/>
                  </a:ext>
                </a:extLst>
              </a:tr>
              <a:tr h="912805"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La gare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The station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9846381"/>
                  </a:ext>
                </a:extLst>
              </a:tr>
              <a:tr h="912805"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Près 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Near 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2607983"/>
                  </a:ext>
                </a:extLst>
              </a:tr>
              <a:tr h="912805"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Au coin 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In the corner 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9864618"/>
                  </a:ext>
                </a:extLst>
              </a:tr>
              <a:tr h="912805"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À côté 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Next 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31969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39853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>
            <a:hlinkClick r:id="" action="ppaction://ole?verb=0"/>
            <a:extLst>
              <a:ext uri="{FF2B5EF4-FFF2-40B4-BE49-F238E27FC236}">
                <a16:creationId xmlns:a16="http://schemas.microsoft.com/office/drawing/2014/main" id="{BB3C2A05-887F-4D25-83F4-6CBBFD4C947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7738239"/>
              </p:ext>
            </p:extLst>
          </p:nvPr>
        </p:nvGraphicFramePr>
        <p:xfrm>
          <a:off x="92075" y="92075"/>
          <a:ext cx="4953000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esentation" r:id="rId2" imgW="4953207" imgH="3429244" progId="PowerPoint.Show.12">
                  <p:embed/>
                </p:oleObj>
              </mc:Choice>
              <mc:Fallback>
                <p:oleObj name="Presentation" r:id="rId2" imgW="4953207" imgH="3429244" progId="PowerPoint.Show.12">
                  <p:embed/>
                  <p:pic>
                    <p:nvPicPr>
                      <p:cNvPr id="5" name="Object 4">
                        <a:hlinkClick r:id="" action="ppaction://ole?verb=0"/>
                        <a:extLst>
                          <a:ext uri="{FF2B5EF4-FFF2-40B4-BE49-F238E27FC236}">
                            <a16:creationId xmlns:a16="http://schemas.microsoft.com/office/drawing/2014/main" id="{BB3C2A05-887F-4D25-83F4-6CBBFD4C947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2075" y="92075"/>
                        <a:ext cx="4953000" cy="3429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A772E650-C35E-4673-9386-1FE325FA16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7813180"/>
              </p:ext>
            </p:extLst>
          </p:nvPr>
        </p:nvGraphicFramePr>
        <p:xfrm>
          <a:off x="286604" y="288758"/>
          <a:ext cx="6266594" cy="91440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7687">
                  <a:extLst>
                    <a:ext uri="{9D8B030D-6E8A-4147-A177-3AD203B41FA5}">
                      <a16:colId xmlns:a16="http://schemas.microsoft.com/office/drawing/2014/main" val="936799617"/>
                    </a:ext>
                  </a:extLst>
                </a:gridCol>
                <a:gridCol w="1385454">
                  <a:extLst>
                    <a:ext uri="{9D8B030D-6E8A-4147-A177-3AD203B41FA5}">
                      <a16:colId xmlns:a16="http://schemas.microsoft.com/office/drawing/2014/main" val="776712593"/>
                    </a:ext>
                  </a:extLst>
                </a:gridCol>
                <a:gridCol w="1454728">
                  <a:extLst>
                    <a:ext uri="{9D8B030D-6E8A-4147-A177-3AD203B41FA5}">
                      <a16:colId xmlns:a16="http://schemas.microsoft.com/office/drawing/2014/main" val="1297704506"/>
                    </a:ext>
                  </a:extLst>
                </a:gridCol>
                <a:gridCol w="1459012">
                  <a:extLst>
                    <a:ext uri="{9D8B030D-6E8A-4147-A177-3AD203B41FA5}">
                      <a16:colId xmlns:a16="http://schemas.microsoft.com/office/drawing/2014/main" val="919277075"/>
                    </a:ext>
                  </a:extLst>
                </a:gridCol>
                <a:gridCol w="1519713">
                  <a:extLst>
                    <a:ext uri="{9D8B030D-6E8A-4147-A177-3AD203B41FA5}">
                      <a16:colId xmlns:a16="http://schemas.microsoft.com/office/drawing/2014/main" val="538265375"/>
                    </a:ext>
                  </a:extLst>
                </a:gridCol>
              </a:tblGrid>
              <a:tr h="912805"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Avenir Next LT Pro" panose="020B0504020202020204" pitchFamily="34" charset="0"/>
                        </a:rPr>
                        <a:t>Télécharger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Avenir Next LT Pro" panose="020B0504020202020204" pitchFamily="34" charset="0"/>
                        </a:rPr>
                        <a:t>To download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9709498"/>
                  </a:ext>
                </a:extLst>
              </a:tr>
              <a:tr h="912805"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Avenir Next LT Pro" panose="020B0504020202020204" pitchFamily="34" charset="0"/>
                        </a:rPr>
                        <a:t>Écouter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Avenir Next LT Pro" panose="020B0504020202020204" pitchFamily="34" charset="0"/>
                        </a:rPr>
                        <a:t>To </a:t>
                      </a:r>
                      <a:r>
                        <a:rPr lang="fr-FR" sz="1600" dirty="0" err="1">
                          <a:latin typeface="Avenir Next LT Pro" panose="020B0504020202020204" pitchFamily="34" charset="0"/>
                        </a:rPr>
                        <a:t>listen</a:t>
                      </a:r>
                      <a:r>
                        <a:rPr lang="fr-FR" sz="1600" dirty="0">
                          <a:latin typeface="Avenir Next LT Pro" panose="020B0504020202020204" pitchFamily="34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1410634"/>
                  </a:ext>
                </a:extLst>
              </a:tr>
              <a:tr h="912805"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Avenir Next LT Pro" panose="020B0504020202020204" pitchFamily="34" charset="0"/>
                        </a:rPr>
                        <a:t>Parler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Avenir Next LT Pro" panose="020B0504020202020204" pitchFamily="34" charset="0"/>
                        </a:rPr>
                        <a:t>To </a:t>
                      </a:r>
                      <a:r>
                        <a:rPr lang="fr-FR" sz="1600" dirty="0" err="1">
                          <a:latin typeface="Avenir Next LT Pro" panose="020B0504020202020204" pitchFamily="34" charset="0"/>
                        </a:rPr>
                        <a:t>speak</a:t>
                      </a:r>
                      <a:endParaRPr lang="fr-FR" sz="1600" dirty="0">
                        <a:latin typeface="Avenir Next LT Pro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0667831"/>
                  </a:ext>
                </a:extLst>
              </a:tr>
              <a:tr h="912805"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Avenir Next LT Pro" panose="020B0504020202020204" pitchFamily="34" charset="0"/>
                        </a:rPr>
                        <a:t>Partager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Avenir Next LT Pro" panose="020B0504020202020204" pitchFamily="34" charset="0"/>
                        </a:rPr>
                        <a:t>To </a:t>
                      </a:r>
                      <a:r>
                        <a:rPr lang="fr-FR" sz="1600" dirty="0" err="1">
                          <a:latin typeface="Avenir Next LT Pro" panose="020B0504020202020204" pitchFamily="34" charset="0"/>
                        </a:rPr>
                        <a:t>share</a:t>
                      </a:r>
                      <a:endParaRPr lang="fr-FR" sz="1600" dirty="0">
                        <a:latin typeface="Avenir Next LT Pro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8303095"/>
                  </a:ext>
                </a:extLst>
              </a:tr>
              <a:tr h="928757"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Avenir Next LT Pro" panose="020B0504020202020204" pitchFamily="34" charset="0"/>
                        </a:rPr>
                        <a:t>Chercher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Avenir Next LT Pro" panose="020B0504020202020204" pitchFamily="34" charset="0"/>
                        </a:rPr>
                        <a:t>To look up / </a:t>
                      </a:r>
                      <a:r>
                        <a:rPr lang="fr-FR" sz="1600" dirty="0" err="1">
                          <a:latin typeface="Avenir Next LT Pro" panose="020B0504020202020204" pitchFamily="34" charset="0"/>
                        </a:rPr>
                        <a:t>search</a:t>
                      </a:r>
                      <a:r>
                        <a:rPr lang="fr-FR" sz="1600" dirty="0">
                          <a:latin typeface="Avenir Next LT Pro" panose="020B0504020202020204" pitchFamily="34" charset="0"/>
                        </a:rPr>
                        <a:t> for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4237318"/>
                  </a:ext>
                </a:extLst>
              </a:tr>
              <a:tr h="912805"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Avenir Next LT Pro" panose="020B0504020202020204" pitchFamily="34" charset="0"/>
                        </a:rPr>
                        <a:t>Acheter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Avenir Next LT Pro" panose="020B0504020202020204" pitchFamily="34" charset="0"/>
                        </a:rPr>
                        <a:t>To </a:t>
                      </a:r>
                      <a:r>
                        <a:rPr lang="fr-FR" sz="1600" dirty="0" err="1">
                          <a:latin typeface="Avenir Next LT Pro" panose="020B0504020202020204" pitchFamily="34" charset="0"/>
                        </a:rPr>
                        <a:t>buy</a:t>
                      </a:r>
                      <a:endParaRPr lang="fr-FR" sz="1600" dirty="0">
                        <a:latin typeface="Avenir Next LT Pro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6976856"/>
                  </a:ext>
                </a:extLst>
              </a:tr>
              <a:tr h="912805"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Avenir Next LT Pro" panose="020B0504020202020204" pitchFamily="34" charset="0"/>
                        </a:rPr>
                        <a:t>Jouer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Avenir Next LT Pro" panose="020B0504020202020204" pitchFamily="34" charset="0"/>
                        </a:rPr>
                        <a:t>To </a:t>
                      </a:r>
                      <a:r>
                        <a:rPr lang="fr-FR" sz="1600" dirty="0" err="1">
                          <a:latin typeface="Avenir Next LT Pro" panose="020B0504020202020204" pitchFamily="34" charset="0"/>
                        </a:rPr>
                        <a:t>play</a:t>
                      </a:r>
                      <a:endParaRPr lang="fr-FR" sz="1600" dirty="0">
                        <a:latin typeface="Avenir Next LT Pro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9846381"/>
                  </a:ext>
                </a:extLst>
              </a:tr>
              <a:tr h="912805"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Avenir Next LT Pro" panose="020B0504020202020204" pitchFamily="34" charset="0"/>
                        </a:rPr>
                        <a:t>Regarder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Avenir Next LT Pro" panose="020B0504020202020204" pitchFamily="34" charset="0"/>
                        </a:rPr>
                        <a:t>To </a:t>
                      </a:r>
                      <a:r>
                        <a:rPr lang="fr-FR" sz="1600" dirty="0" err="1">
                          <a:latin typeface="Avenir Next LT Pro" panose="020B0504020202020204" pitchFamily="34" charset="0"/>
                        </a:rPr>
                        <a:t>watch</a:t>
                      </a:r>
                      <a:endParaRPr lang="fr-FR" sz="1600" dirty="0">
                        <a:latin typeface="Avenir Next LT Pro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2607983"/>
                  </a:ext>
                </a:extLst>
              </a:tr>
              <a:tr h="912805"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Avenir Next LT Pro" panose="020B0504020202020204" pitchFamily="34" charset="0"/>
                        </a:rPr>
                        <a:t>Envoyer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Avenir Next LT Pro" panose="020B0504020202020204" pitchFamily="34" charset="0"/>
                        </a:rPr>
                        <a:t>To </a:t>
                      </a:r>
                      <a:r>
                        <a:rPr lang="fr-FR" sz="1600" dirty="0" err="1">
                          <a:latin typeface="Avenir Next LT Pro" panose="020B0504020202020204" pitchFamily="34" charset="0"/>
                        </a:rPr>
                        <a:t>send</a:t>
                      </a:r>
                      <a:endParaRPr lang="fr-FR" sz="1600" dirty="0">
                        <a:latin typeface="Avenir Next LT Pro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9864618"/>
                  </a:ext>
                </a:extLst>
              </a:tr>
              <a:tr h="912805"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Avenir Next LT Pro" panose="020B0504020202020204" pitchFamily="34" charset="0"/>
                        </a:rPr>
                        <a:t>Préférer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Avenir Next LT Pro" panose="020B0504020202020204" pitchFamily="34" charset="0"/>
                        </a:rPr>
                        <a:t>To </a:t>
                      </a:r>
                      <a:r>
                        <a:rPr lang="fr-FR" sz="1600" dirty="0" err="1">
                          <a:latin typeface="Avenir Next LT Pro" panose="020B0504020202020204" pitchFamily="34" charset="0"/>
                        </a:rPr>
                        <a:t>prefer</a:t>
                      </a:r>
                      <a:r>
                        <a:rPr lang="fr-FR" sz="1600" dirty="0">
                          <a:latin typeface="Avenir Next LT Pro" panose="020B0504020202020204" pitchFamily="34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31969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651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CA423B-A25B-CAFA-0DA0-394EFC92AB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>
            <a:hlinkClick r:id="" action="ppaction://ole?verb=0"/>
            <a:extLst>
              <a:ext uri="{FF2B5EF4-FFF2-40B4-BE49-F238E27FC236}">
                <a16:creationId xmlns:a16="http://schemas.microsoft.com/office/drawing/2014/main" id="{1A9E280D-39B4-C4C5-20A4-BBD17318162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2075" y="92075"/>
          <a:ext cx="4953000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esentation" r:id="rId2" imgW="4953207" imgH="3429244" progId="PowerPoint.Show.12">
                  <p:embed/>
                </p:oleObj>
              </mc:Choice>
              <mc:Fallback>
                <p:oleObj name="Presentation" r:id="rId2" imgW="4953207" imgH="3429244" progId="PowerPoint.Show.12">
                  <p:embed/>
                  <p:pic>
                    <p:nvPicPr>
                      <p:cNvPr id="5" name="Object 4">
                        <a:hlinkClick r:id="" action="ppaction://ole?verb=0"/>
                        <a:extLst>
                          <a:ext uri="{FF2B5EF4-FFF2-40B4-BE49-F238E27FC236}">
                            <a16:creationId xmlns:a16="http://schemas.microsoft.com/office/drawing/2014/main" id="{1A9E280D-39B4-C4C5-20A4-BBD17318162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2075" y="92075"/>
                        <a:ext cx="4953000" cy="3429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D1DA6ED-3EA2-7856-4033-12318316BB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3951573"/>
              </p:ext>
            </p:extLst>
          </p:nvPr>
        </p:nvGraphicFramePr>
        <p:xfrm>
          <a:off x="286604" y="288758"/>
          <a:ext cx="6266594" cy="91440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7687">
                  <a:extLst>
                    <a:ext uri="{9D8B030D-6E8A-4147-A177-3AD203B41FA5}">
                      <a16:colId xmlns:a16="http://schemas.microsoft.com/office/drawing/2014/main" val="936799617"/>
                    </a:ext>
                  </a:extLst>
                </a:gridCol>
                <a:gridCol w="1385454">
                  <a:extLst>
                    <a:ext uri="{9D8B030D-6E8A-4147-A177-3AD203B41FA5}">
                      <a16:colId xmlns:a16="http://schemas.microsoft.com/office/drawing/2014/main" val="776712593"/>
                    </a:ext>
                  </a:extLst>
                </a:gridCol>
                <a:gridCol w="1454728">
                  <a:extLst>
                    <a:ext uri="{9D8B030D-6E8A-4147-A177-3AD203B41FA5}">
                      <a16:colId xmlns:a16="http://schemas.microsoft.com/office/drawing/2014/main" val="1297704506"/>
                    </a:ext>
                  </a:extLst>
                </a:gridCol>
                <a:gridCol w="1459012">
                  <a:extLst>
                    <a:ext uri="{9D8B030D-6E8A-4147-A177-3AD203B41FA5}">
                      <a16:colId xmlns:a16="http://schemas.microsoft.com/office/drawing/2014/main" val="919277075"/>
                    </a:ext>
                  </a:extLst>
                </a:gridCol>
                <a:gridCol w="1519713">
                  <a:extLst>
                    <a:ext uri="{9D8B030D-6E8A-4147-A177-3AD203B41FA5}">
                      <a16:colId xmlns:a16="http://schemas.microsoft.com/office/drawing/2014/main" val="538265375"/>
                    </a:ext>
                  </a:extLst>
                </a:gridCol>
              </a:tblGrid>
              <a:tr h="912805"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Je voudrais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I </a:t>
                      </a:r>
                      <a:r>
                        <a:rPr lang="fr-FR" dirty="0" err="1">
                          <a:latin typeface="Avenir Next LT Pro" panose="020B0504020202020204" pitchFamily="34" charset="0"/>
                        </a:rPr>
                        <a:t>would</a:t>
                      </a:r>
                      <a:r>
                        <a:rPr lang="fr-FR" dirty="0">
                          <a:latin typeface="Avenir Next LT Pro" panose="020B0504020202020204" pitchFamily="34" charset="0"/>
                        </a:rPr>
                        <a:t> like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9709498"/>
                  </a:ext>
                </a:extLst>
              </a:tr>
              <a:tr h="912805"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Il y aurait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There </a:t>
                      </a:r>
                      <a:r>
                        <a:rPr lang="fr-FR" dirty="0" err="1">
                          <a:latin typeface="Avenir Next LT Pro" panose="020B0504020202020204" pitchFamily="34" charset="0"/>
                        </a:rPr>
                        <a:t>would</a:t>
                      </a:r>
                      <a:r>
                        <a:rPr lang="fr-FR" dirty="0">
                          <a:latin typeface="Avenir Next LT Pro" panose="020B0504020202020204" pitchFamily="34" charset="0"/>
                        </a:rPr>
                        <a:t> </a:t>
                      </a:r>
                      <a:r>
                        <a:rPr lang="fr-FR" dirty="0" err="1">
                          <a:latin typeface="Avenir Next LT Pro" panose="020B0504020202020204" pitchFamily="34" charset="0"/>
                        </a:rPr>
                        <a:t>be</a:t>
                      </a:r>
                      <a:endParaRPr lang="fr-FR" dirty="0">
                        <a:latin typeface="Avenir Next LT Pro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1410634"/>
                  </a:ext>
                </a:extLst>
              </a:tr>
              <a:tr h="912805"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Tout neuf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Brand new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0667831"/>
                  </a:ext>
                </a:extLst>
              </a:tr>
              <a:tr h="912805"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Propre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Clean / </a:t>
                      </a:r>
                      <a:r>
                        <a:rPr lang="fr-FR" dirty="0" err="1">
                          <a:latin typeface="Avenir Next LT Pro" panose="020B0504020202020204" pitchFamily="34" charset="0"/>
                        </a:rPr>
                        <a:t>my</a:t>
                      </a:r>
                      <a:r>
                        <a:rPr lang="fr-FR" dirty="0">
                          <a:latin typeface="Avenir Next LT Pro" panose="020B0504020202020204" pitchFamily="34" charset="0"/>
                        </a:rPr>
                        <a:t> </a:t>
                      </a:r>
                      <a:r>
                        <a:rPr lang="fr-FR" dirty="0" err="1">
                          <a:latin typeface="Avenir Next LT Pro" panose="020B0504020202020204" pitchFamily="34" charset="0"/>
                        </a:rPr>
                        <a:t>own</a:t>
                      </a:r>
                      <a:endParaRPr lang="fr-FR" dirty="0">
                        <a:latin typeface="Avenir Next LT Pro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8303095"/>
                  </a:ext>
                </a:extLst>
              </a:tr>
              <a:tr h="928757"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Ce serait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It </a:t>
                      </a:r>
                      <a:r>
                        <a:rPr lang="fr-FR" dirty="0" err="1">
                          <a:latin typeface="Avenir Next LT Pro" panose="020B0504020202020204" pitchFamily="34" charset="0"/>
                        </a:rPr>
                        <a:t>would</a:t>
                      </a:r>
                      <a:r>
                        <a:rPr lang="fr-FR" dirty="0">
                          <a:latin typeface="Avenir Next LT Pro" panose="020B0504020202020204" pitchFamily="34" charset="0"/>
                        </a:rPr>
                        <a:t> </a:t>
                      </a:r>
                      <a:r>
                        <a:rPr lang="fr-FR" dirty="0" err="1">
                          <a:latin typeface="Avenir Next LT Pro" panose="020B0504020202020204" pitchFamily="34" charset="0"/>
                        </a:rPr>
                        <a:t>be</a:t>
                      </a:r>
                      <a:endParaRPr lang="fr-FR" dirty="0">
                        <a:latin typeface="Avenir Next LT Pro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4237318"/>
                  </a:ext>
                </a:extLst>
              </a:tr>
              <a:tr h="912805"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Au premier étage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On the 1st </a:t>
                      </a:r>
                      <a:r>
                        <a:rPr lang="fr-FR" dirty="0" err="1">
                          <a:latin typeface="Avenir Next LT Pro" panose="020B0504020202020204" pitchFamily="34" charset="0"/>
                        </a:rPr>
                        <a:t>floor</a:t>
                      </a:r>
                      <a:endParaRPr lang="fr-FR" dirty="0">
                        <a:latin typeface="Avenir Next LT Pro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6976856"/>
                  </a:ext>
                </a:extLst>
              </a:tr>
              <a:tr h="912805"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Une pièce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A room / a </a:t>
                      </a:r>
                      <a:r>
                        <a:rPr lang="fr-FR" dirty="0" err="1">
                          <a:latin typeface="Avenir Next LT Pro" panose="020B0504020202020204" pitchFamily="34" charset="0"/>
                        </a:rPr>
                        <a:t>play</a:t>
                      </a:r>
                      <a:endParaRPr lang="fr-FR" dirty="0">
                        <a:latin typeface="Avenir Next LT Pro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9846381"/>
                  </a:ext>
                </a:extLst>
              </a:tr>
              <a:tr h="912805"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Si j’avais le choix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If I </a:t>
                      </a:r>
                      <a:r>
                        <a:rPr lang="fr-FR" dirty="0" err="1">
                          <a:latin typeface="Avenir Next LT Pro" panose="020B0504020202020204" pitchFamily="34" charset="0"/>
                        </a:rPr>
                        <a:t>had</a:t>
                      </a:r>
                      <a:r>
                        <a:rPr lang="fr-FR" dirty="0">
                          <a:latin typeface="Avenir Next LT Pro" panose="020B0504020202020204" pitchFamily="34" charset="0"/>
                        </a:rPr>
                        <a:t> the </a:t>
                      </a:r>
                      <a:r>
                        <a:rPr lang="fr-FR" dirty="0" err="1">
                          <a:latin typeface="Avenir Next LT Pro" panose="020B0504020202020204" pitchFamily="34" charset="0"/>
                        </a:rPr>
                        <a:t>choice</a:t>
                      </a:r>
                      <a:endParaRPr lang="fr-FR" dirty="0">
                        <a:latin typeface="Avenir Next LT Pro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2607983"/>
                  </a:ext>
                </a:extLst>
              </a:tr>
              <a:tr h="912805"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Si j’étais riche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If I </a:t>
                      </a:r>
                      <a:r>
                        <a:rPr lang="fr-FR" dirty="0" err="1">
                          <a:latin typeface="Avenir Next LT Pro" panose="020B0504020202020204" pitchFamily="34" charset="0"/>
                        </a:rPr>
                        <a:t>were</a:t>
                      </a:r>
                      <a:r>
                        <a:rPr lang="fr-FR" dirty="0">
                          <a:latin typeface="Avenir Next LT Pro" panose="020B0504020202020204" pitchFamily="34" charset="0"/>
                        </a:rPr>
                        <a:t> </a:t>
                      </a:r>
                      <a:r>
                        <a:rPr lang="fr-FR" dirty="0" err="1">
                          <a:latin typeface="Avenir Next LT Pro" panose="020B0504020202020204" pitchFamily="34" charset="0"/>
                        </a:rPr>
                        <a:t>rich</a:t>
                      </a:r>
                      <a:endParaRPr lang="fr-FR" dirty="0">
                        <a:latin typeface="Avenir Next LT Pro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9864618"/>
                  </a:ext>
                </a:extLst>
              </a:tr>
              <a:tr h="912805"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Je ferais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I </a:t>
                      </a:r>
                      <a:r>
                        <a:rPr lang="fr-FR" dirty="0" err="1">
                          <a:latin typeface="Avenir Next LT Pro" panose="020B0504020202020204" pitchFamily="34" charset="0"/>
                        </a:rPr>
                        <a:t>would</a:t>
                      </a:r>
                      <a:r>
                        <a:rPr lang="fr-FR" dirty="0">
                          <a:latin typeface="Avenir Next LT Pro" panose="020B0504020202020204" pitchFamily="34" charset="0"/>
                        </a:rPr>
                        <a:t> 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31969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52610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98248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C10A54-05B7-D715-D96E-059D6C56D3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>
            <a:hlinkClick r:id="" action="ppaction://ole?verb=0"/>
            <a:extLst>
              <a:ext uri="{FF2B5EF4-FFF2-40B4-BE49-F238E27FC236}">
                <a16:creationId xmlns:a16="http://schemas.microsoft.com/office/drawing/2014/main" id="{3FFAB4FC-AC24-E78E-0B1D-DA6E82D5C51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2075" y="92075"/>
          <a:ext cx="4953000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esentation" r:id="rId2" imgW="4953207" imgH="3429244" progId="PowerPoint.Show.12">
                  <p:embed/>
                </p:oleObj>
              </mc:Choice>
              <mc:Fallback>
                <p:oleObj name="Presentation" r:id="rId2" imgW="4953207" imgH="3429244" progId="PowerPoint.Show.12">
                  <p:embed/>
                  <p:pic>
                    <p:nvPicPr>
                      <p:cNvPr id="5" name="Object 4">
                        <a:hlinkClick r:id="" action="ppaction://ole?verb=0"/>
                        <a:extLst>
                          <a:ext uri="{FF2B5EF4-FFF2-40B4-BE49-F238E27FC236}">
                            <a16:creationId xmlns:a16="http://schemas.microsoft.com/office/drawing/2014/main" id="{3FFAB4FC-AC24-E78E-0B1D-DA6E82D5C5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2075" y="92075"/>
                        <a:ext cx="4953000" cy="3429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F4B89A5-C1DE-9E91-20D7-3A2ED2DC71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0222532"/>
              </p:ext>
            </p:extLst>
          </p:nvPr>
        </p:nvGraphicFramePr>
        <p:xfrm>
          <a:off x="286604" y="288758"/>
          <a:ext cx="6266594" cy="91440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7687">
                  <a:extLst>
                    <a:ext uri="{9D8B030D-6E8A-4147-A177-3AD203B41FA5}">
                      <a16:colId xmlns:a16="http://schemas.microsoft.com/office/drawing/2014/main" val="936799617"/>
                    </a:ext>
                  </a:extLst>
                </a:gridCol>
                <a:gridCol w="1385454">
                  <a:extLst>
                    <a:ext uri="{9D8B030D-6E8A-4147-A177-3AD203B41FA5}">
                      <a16:colId xmlns:a16="http://schemas.microsoft.com/office/drawing/2014/main" val="776712593"/>
                    </a:ext>
                  </a:extLst>
                </a:gridCol>
                <a:gridCol w="1454728">
                  <a:extLst>
                    <a:ext uri="{9D8B030D-6E8A-4147-A177-3AD203B41FA5}">
                      <a16:colId xmlns:a16="http://schemas.microsoft.com/office/drawing/2014/main" val="1297704506"/>
                    </a:ext>
                  </a:extLst>
                </a:gridCol>
                <a:gridCol w="1459012">
                  <a:extLst>
                    <a:ext uri="{9D8B030D-6E8A-4147-A177-3AD203B41FA5}">
                      <a16:colId xmlns:a16="http://schemas.microsoft.com/office/drawing/2014/main" val="919277075"/>
                    </a:ext>
                  </a:extLst>
                </a:gridCol>
                <a:gridCol w="1519713">
                  <a:extLst>
                    <a:ext uri="{9D8B030D-6E8A-4147-A177-3AD203B41FA5}">
                      <a16:colId xmlns:a16="http://schemas.microsoft.com/office/drawing/2014/main" val="538265375"/>
                    </a:ext>
                  </a:extLst>
                </a:gridCol>
              </a:tblGrid>
              <a:tr h="912805"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Avenir Next LT Pro" panose="020B0504020202020204" pitchFamily="34" charset="0"/>
                        </a:rPr>
                        <a:t>C’est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Avenir Next LT Pro" panose="020B0504020202020204" pitchFamily="34" charset="0"/>
                        </a:rPr>
                        <a:t>It </a:t>
                      </a:r>
                      <a:r>
                        <a:rPr lang="fr-FR" sz="1600" dirty="0" err="1">
                          <a:latin typeface="Avenir Next LT Pro" panose="020B0504020202020204" pitchFamily="34" charset="0"/>
                        </a:rPr>
                        <a:t>is</a:t>
                      </a:r>
                      <a:endParaRPr lang="fr-FR" sz="1600" dirty="0">
                        <a:latin typeface="Avenir Next LT Pro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9709498"/>
                  </a:ext>
                </a:extLst>
              </a:tr>
              <a:tr h="912805"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Avenir Next LT Pro" panose="020B0504020202020204" pitchFamily="34" charset="0"/>
                        </a:rPr>
                        <a:t>Ce sont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err="1">
                          <a:latin typeface="Avenir Next LT Pro" panose="020B0504020202020204" pitchFamily="34" charset="0"/>
                        </a:rPr>
                        <a:t>They</a:t>
                      </a:r>
                      <a:r>
                        <a:rPr lang="fr-FR" sz="1600" dirty="0">
                          <a:latin typeface="Avenir Next LT Pro" panose="020B0504020202020204" pitchFamily="34" charset="0"/>
                        </a:rPr>
                        <a:t> 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1410634"/>
                  </a:ext>
                </a:extLst>
              </a:tr>
              <a:tr h="912805"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Avenir Next LT Pro" panose="020B0504020202020204" pitchFamily="34" charset="0"/>
                        </a:rPr>
                        <a:t>Affreux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err="1">
                          <a:latin typeface="Avenir Next LT Pro" panose="020B0504020202020204" pitchFamily="34" charset="0"/>
                        </a:rPr>
                        <a:t>Awful</a:t>
                      </a:r>
                      <a:endParaRPr lang="fr-FR" sz="1600" dirty="0">
                        <a:latin typeface="Avenir Next LT Pro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0667831"/>
                  </a:ext>
                </a:extLst>
              </a:tr>
              <a:tr h="912805"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Avenir Next LT Pro" panose="020B0504020202020204" pitchFamily="34" charset="0"/>
                        </a:rPr>
                        <a:t>Dangereux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Avenir Next LT Pro" panose="020B0504020202020204" pitchFamily="34" charset="0"/>
                        </a:rPr>
                        <a:t>Dangerous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8303095"/>
                  </a:ext>
                </a:extLst>
              </a:tr>
              <a:tr h="928757"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Avenir Next LT Pro" panose="020B0504020202020204" pitchFamily="34" charset="0"/>
                        </a:rPr>
                        <a:t>Formidable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Avenir Next LT Pro" panose="020B0504020202020204" pitchFamily="34" charset="0"/>
                        </a:rPr>
                        <a:t>Great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4237318"/>
                  </a:ext>
                </a:extLst>
              </a:tr>
              <a:tr h="912805"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Avenir Next LT Pro" panose="020B0504020202020204" pitchFamily="34" charset="0"/>
                        </a:rPr>
                        <a:t>inquiétant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err="1">
                          <a:latin typeface="Avenir Next LT Pro" panose="020B0504020202020204" pitchFamily="34" charset="0"/>
                        </a:rPr>
                        <a:t>Worrying</a:t>
                      </a:r>
                      <a:r>
                        <a:rPr lang="fr-FR" sz="1600" dirty="0">
                          <a:latin typeface="Avenir Next LT Pro" panose="020B0504020202020204" pitchFamily="34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6976856"/>
                  </a:ext>
                </a:extLst>
              </a:tr>
              <a:tr h="912805"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Avenir Next LT Pro" panose="020B0504020202020204" pitchFamily="34" charset="0"/>
                        </a:rPr>
                        <a:t>Mauvais pour la santé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err="1">
                          <a:latin typeface="Avenir Next LT Pro" panose="020B0504020202020204" pitchFamily="34" charset="0"/>
                        </a:rPr>
                        <a:t>Unhealthy</a:t>
                      </a:r>
                      <a:r>
                        <a:rPr lang="fr-FR" sz="1600" dirty="0">
                          <a:latin typeface="Avenir Next LT Pro" panose="020B0504020202020204" pitchFamily="34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9846381"/>
                  </a:ext>
                </a:extLst>
              </a:tr>
              <a:tr h="912805"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Avenir Next LT Pro" panose="020B0504020202020204" pitchFamily="34" charset="0"/>
                        </a:rPr>
                        <a:t>Une bonne chose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Avenir Next LT Pro" panose="020B0504020202020204" pitchFamily="34" charset="0"/>
                        </a:rPr>
                        <a:t>A good </a:t>
                      </a:r>
                      <a:r>
                        <a:rPr lang="fr-FR" sz="1600" dirty="0" err="1">
                          <a:latin typeface="Avenir Next LT Pro" panose="020B0504020202020204" pitchFamily="34" charset="0"/>
                        </a:rPr>
                        <a:t>thing</a:t>
                      </a:r>
                      <a:endParaRPr lang="fr-FR" sz="1600" dirty="0">
                        <a:latin typeface="Avenir Next LT Pro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2607983"/>
                  </a:ext>
                </a:extLst>
              </a:tr>
              <a:tr h="912805"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Avenir Next LT Pro" panose="020B0504020202020204" pitchFamily="34" charset="0"/>
                        </a:rPr>
                        <a:t>Harcèlement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err="1">
                          <a:latin typeface="Avenir Next LT Pro" panose="020B0504020202020204" pitchFamily="34" charset="0"/>
                        </a:rPr>
                        <a:t>Bullying</a:t>
                      </a:r>
                      <a:r>
                        <a:rPr lang="fr-FR" sz="1600" dirty="0">
                          <a:latin typeface="Avenir Next LT Pro" panose="020B0504020202020204" pitchFamily="34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9864618"/>
                  </a:ext>
                </a:extLst>
              </a:tr>
              <a:tr h="912805"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Avenir Next LT Pro" panose="020B0504020202020204" pitchFamily="34" charset="0"/>
                        </a:rPr>
                        <a:t>Des fausses informations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Avenir Next LT Pro" panose="020B0504020202020204" pitchFamily="34" charset="0"/>
                        </a:rPr>
                        <a:t>Fake news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31969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36077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37C2DE-1A2F-E19B-B3CD-0C6A11EF88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>
            <a:hlinkClick r:id="" action="ppaction://ole?verb=0"/>
            <a:extLst>
              <a:ext uri="{FF2B5EF4-FFF2-40B4-BE49-F238E27FC236}">
                <a16:creationId xmlns:a16="http://schemas.microsoft.com/office/drawing/2014/main" id="{4BFEC952-FACB-3C36-504A-96CCEA249B0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2075" y="92075"/>
          <a:ext cx="4953000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esentation" r:id="rId2" imgW="4953207" imgH="3429244" progId="PowerPoint.Show.12">
                  <p:embed/>
                </p:oleObj>
              </mc:Choice>
              <mc:Fallback>
                <p:oleObj name="Presentation" r:id="rId2" imgW="4953207" imgH="3429244" progId="PowerPoint.Show.12">
                  <p:embed/>
                  <p:pic>
                    <p:nvPicPr>
                      <p:cNvPr id="5" name="Object 4">
                        <a:hlinkClick r:id="" action="ppaction://ole?verb=0"/>
                        <a:extLst>
                          <a:ext uri="{FF2B5EF4-FFF2-40B4-BE49-F238E27FC236}">
                            <a16:creationId xmlns:a16="http://schemas.microsoft.com/office/drawing/2014/main" id="{4BFEC952-FACB-3C36-504A-96CCEA249B0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2075" y="92075"/>
                        <a:ext cx="4953000" cy="3429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9F76568-20B0-2B7A-3649-0091AC2307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3670206"/>
              </p:ext>
            </p:extLst>
          </p:nvPr>
        </p:nvGraphicFramePr>
        <p:xfrm>
          <a:off x="286604" y="288758"/>
          <a:ext cx="6266594" cy="91440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7687">
                  <a:extLst>
                    <a:ext uri="{9D8B030D-6E8A-4147-A177-3AD203B41FA5}">
                      <a16:colId xmlns:a16="http://schemas.microsoft.com/office/drawing/2014/main" val="936799617"/>
                    </a:ext>
                  </a:extLst>
                </a:gridCol>
                <a:gridCol w="1385454">
                  <a:extLst>
                    <a:ext uri="{9D8B030D-6E8A-4147-A177-3AD203B41FA5}">
                      <a16:colId xmlns:a16="http://schemas.microsoft.com/office/drawing/2014/main" val="776712593"/>
                    </a:ext>
                  </a:extLst>
                </a:gridCol>
                <a:gridCol w="1454728">
                  <a:extLst>
                    <a:ext uri="{9D8B030D-6E8A-4147-A177-3AD203B41FA5}">
                      <a16:colId xmlns:a16="http://schemas.microsoft.com/office/drawing/2014/main" val="1297704506"/>
                    </a:ext>
                  </a:extLst>
                </a:gridCol>
                <a:gridCol w="1459012">
                  <a:extLst>
                    <a:ext uri="{9D8B030D-6E8A-4147-A177-3AD203B41FA5}">
                      <a16:colId xmlns:a16="http://schemas.microsoft.com/office/drawing/2014/main" val="919277075"/>
                    </a:ext>
                  </a:extLst>
                </a:gridCol>
                <a:gridCol w="1519713">
                  <a:extLst>
                    <a:ext uri="{9D8B030D-6E8A-4147-A177-3AD203B41FA5}">
                      <a16:colId xmlns:a16="http://schemas.microsoft.com/office/drawing/2014/main" val="538265375"/>
                    </a:ext>
                  </a:extLst>
                </a:gridCol>
              </a:tblGrid>
              <a:tr h="912805"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Ensemble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>
                          <a:latin typeface="Avenir Next LT Pro" panose="020B0504020202020204" pitchFamily="34" charset="0"/>
                        </a:rPr>
                        <a:t>Together</a:t>
                      </a:r>
                      <a:r>
                        <a:rPr lang="fr-FR" dirty="0">
                          <a:latin typeface="Avenir Next LT Pro" panose="020B0504020202020204" pitchFamily="34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9709498"/>
                  </a:ext>
                </a:extLst>
              </a:tr>
              <a:tr h="912805"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Faire du sport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To do </a:t>
                      </a:r>
                      <a:r>
                        <a:rPr lang="fr-FR" dirty="0" err="1">
                          <a:latin typeface="Avenir Next LT Pro" panose="020B0504020202020204" pitchFamily="34" charset="0"/>
                        </a:rPr>
                        <a:t>some</a:t>
                      </a:r>
                      <a:r>
                        <a:rPr lang="fr-FR" dirty="0">
                          <a:latin typeface="Avenir Next LT Pro" panose="020B0504020202020204" pitchFamily="34" charset="0"/>
                        </a:rPr>
                        <a:t> sport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1410634"/>
                  </a:ext>
                </a:extLst>
              </a:tr>
              <a:tr h="912805"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Jouer au foot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To </a:t>
                      </a:r>
                      <a:r>
                        <a:rPr lang="fr-FR" dirty="0" err="1">
                          <a:latin typeface="Avenir Next LT Pro" panose="020B0504020202020204" pitchFamily="34" charset="0"/>
                        </a:rPr>
                        <a:t>play</a:t>
                      </a:r>
                      <a:r>
                        <a:rPr lang="fr-FR" dirty="0">
                          <a:latin typeface="Avenir Next LT Pro" panose="020B0504020202020204" pitchFamily="34" charset="0"/>
                        </a:rPr>
                        <a:t> football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0667831"/>
                  </a:ext>
                </a:extLst>
              </a:tr>
              <a:tr h="912805"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Jouer de la </a:t>
                      </a:r>
                      <a:r>
                        <a:rPr lang="fr-FR" dirty="0" err="1">
                          <a:latin typeface="Avenir Next LT Pro" panose="020B0504020202020204" pitchFamily="34" charset="0"/>
                        </a:rPr>
                        <a:t>guitaire</a:t>
                      </a:r>
                      <a:endParaRPr lang="fr-FR" dirty="0">
                        <a:latin typeface="Avenir Next LT Pro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To </a:t>
                      </a:r>
                      <a:r>
                        <a:rPr lang="fr-FR" dirty="0" err="1">
                          <a:latin typeface="Avenir Next LT Pro" panose="020B0504020202020204" pitchFamily="34" charset="0"/>
                        </a:rPr>
                        <a:t>play</a:t>
                      </a:r>
                      <a:r>
                        <a:rPr lang="fr-FR" dirty="0">
                          <a:latin typeface="Avenir Next LT Pro" panose="020B0504020202020204" pitchFamily="34" charset="0"/>
                        </a:rPr>
                        <a:t> the </a:t>
                      </a:r>
                      <a:r>
                        <a:rPr lang="fr-FR" dirty="0" err="1">
                          <a:latin typeface="Avenir Next LT Pro" panose="020B0504020202020204" pitchFamily="34" charset="0"/>
                        </a:rPr>
                        <a:t>guitar</a:t>
                      </a:r>
                      <a:endParaRPr lang="fr-FR" dirty="0">
                        <a:latin typeface="Avenir Next LT Pro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8303095"/>
                  </a:ext>
                </a:extLst>
              </a:tr>
              <a:tr h="928757"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Je suis actif/ active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I </a:t>
                      </a:r>
                      <a:r>
                        <a:rPr lang="fr-FR" dirty="0" err="1">
                          <a:latin typeface="Avenir Next LT Pro" panose="020B0504020202020204" pitchFamily="34" charset="0"/>
                        </a:rPr>
                        <a:t>am</a:t>
                      </a:r>
                      <a:r>
                        <a:rPr lang="fr-FR" dirty="0">
                          <a:latin typeface="Avenir Next LT Pro" panose="020B0504020202020204" pitchFamily="34" charset="0"/>
                        </a:rPr>
                        <a:t> active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4237318"/>
                  </a:ext>
                </a:extLst>
              </a:tr>
              <a:tr h="912805"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Une équipe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A team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6976856"/>
                  </a:ext>
                </a:extLst>
              </a:tr>
              <a:tr h="912805"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J’ai un cours de musique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I have a music </a:t>
                      </a:r>
                      <a:r>
                        <a:rPr lang="fr-FR" dirty="0" err="1">
                          <a:latin typeface="Avenir Next LT Pro" panose="020B0504020202020204" pitchFamily="34" charset="0"/>
                        </a:rPr>
                        <a:t>lesson</a:t>
                      </a:r>
                      <a:endParaRPr lang="fr-FR" dirty="0">
                        <a:latin typeface="Avenir Next LT Pro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9846381"/>
                  </a:ext>
                </a:extLst>
              </a:tr>
              <a:tr h="912805"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Je lis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I </a:t>
                      </a:r>
                      <a:r>
                        <a:rPr lang="fr-FR" dirty="0" err="1">
                          <a:latin typeface="Avenir Next LT Pro" panose="020B0504020202020204" pitchFamily="34" charset="0"/>
                        </a:rPr>
                        <a:t>read</a:t>
                      </a:r>
                      <a:endParaRPr lang="fr-FR" dirty="0">
                        <a:latin typeface="Avenir Next LT Pro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2607983"/>
                  </a:ext>
                </a:extLst>
              </a:tr>
              <a:tr h="912805"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Je vais à la piscine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I go to the pool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9864618"/>
                  </a:ext>
                </a:extLst>
              </a:tr>
              <a:tr h="912805"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Je vais au centre sportif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I go to the gym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31969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43572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156E27-14E1-9D7E-F035-39AE739875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>
            <a:hlinkClick r:id="" action="ppaction://ole?verb=0"/>
            <a:extLst>
              <a:ext uri="{FF2B5EF4-FFF2-40B4-BE49-F238E27FC236}">
                <a16:creationId xmlns:a16="http://schemas.microsoft.com/office/drawing/2014/main" id="{E55CA778-2207-C435-460E-B2B84337074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2075" y="92075"/>
          <a:ext cx="4953000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esentation" r:id="rId2" imgW="4953207" imgH="3429244" progId="PowerPoint.Show.12">
                  <p:embed/>
                </p:oleObj>
              </mc:Choice>
              <mc:Fallback>
                <p:oleObj name="Presentation" r:id="rId2" imgW="4953207" imgH="3429244" progId="PowerPoint.Show.12">
                  <p:embed/>
                  <p:pic>
                    <p:nvPicPr>
                      <p:cNvPr id="5" name="Object 4">
                        <a:hlinkClick r:id="" action="ppaction://ole?verb=0"/>
                        <a:extLst>
                          <a:ext uri="{FF2B5EF4-FFF2-40B4-BE49-F238E27FC236}">
                            <a16:creationId xmlns:a16="http://schemas.microsoft.com/office/drawing/2014/main" id="{E55CA778-2207-C435-460E-B2B84337074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2075" y="92075"/>
                        <a:ext cx="4953000" cy="3429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C25E17C4-60FA-366E-9C67-A76C738F78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9690273"/>
              </p:ext>
            </p:extLst>
          </p:nvPr>
        </p:nvGraphicFramePr>
        <p:xfrm>
          <a:off x="286604" y="288758"/>
          <a:ext cx="6266594" cy="91440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7687">
                  <a:extLst>
                    <a:ext uri="{9D8B030D-6E8A-4147-A177-3AD203B41FA5}">
                      <a16:colId xmlns:a16="http://schemas.microsoft.com/office/drawing/2014/main" val="936799617"/>
                    </a:ext>
                  </a:extLst>
                </a:gridCol>
                <a:gridCol w="1385454">
                  <a:extLst>
                    <a:ext uri="{9D8B030D-6E8A-4147-A177-3AD203B41FA5}">
                      <a16:colId xmlns:a16="http://schemas.microsoft.com/office/drawing/2014/main" val="776712593"/>
                    </a:ext>
                  </a:extLst>
                </a:gridCol>
                <a:gridCol w="1454728">
                  <a:extLst>
                    <a:ext uri="{9D8B030D-6E8A-4147-A177-3AD203B41FA5}">
                      <a16:colId xmlns:a16="http://schemas.microsoft.com/office/drawing/2014/main" val="1297704506"/>
                    </a:ext>
                  </a:extLst>
                </a:gridCol>
                <a:gridCol w="1459012">
                  <a:extLst>
                    <a:ext uri="{9D8B030D-6E8A-4147-A177-3AD203B41FA5}">
                      <a16:colId xmlns:a16="http://schemas.microsoft.com/office/drawing/2014/main" val="919277075"/>
                    </a:ext>
                  </a:extLst>
                </a:gridCol>
                <a:gridCol w="1519713">
                  <a:extLst>
                    <a:ext uri="{9D8B030D-6E8A-4147-A177-3AD203B41FA5}">
                      <a16:colId xmlns:a16="http://schemas.microsoft.com/office/drawing/2014/main" val="538265375"/>
                    </a:ext>
                  </a:extLst>
                </a:gridCol>
              </a:tblGrid>
              <a:tr h="912805"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Comment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How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9709498"/>
                  </a:ext>
                </a:extLst>
              </a:tr>
              <a:tr h="912805"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Pourquoi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>
                          <a:latin typeface="Avenir Next LT Pro" panose="020B0504020202020204" pitchFamily="34" charset="0"/>
                        </a:rPr>
                        <a:t>Why</a:t>
                      </a:r>
                      <a:endParaRPr lang="fr-FR" dirty="0">
                        <a:latin typeface="Avenir Next LT Pro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1410634"/>
                  </a:ext>
                </a:extLst>
              </a:tr>
              <a:tr h="912805"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Qu’est-ce que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>
                          <a:latin typeface="Avenir Next LT Pro" panose="020B0504020202020204" pitchFamily="34" charset="0"/>
                        </a:rPr>
                        <a:t>What</a:t>
                      </a:r>
                      <a:endParaRPr lang="fr-FR" dirty="0">
                        <a:latin typeface="Avenir Next LT Pro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0667831"/>
                  </a:ext>
                </a:extLst>
              </a:tr>
              <a:tr h="912805"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Quel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>
                          <a:latin typeface="Avenir Next LT Pro" panose="020B0504020202020204" pitchFamily="34" charset="0"/>
                        </a:rPr>
                        <a:t>Which</a:t>
                      </a:r>
                      <a:endParaRPr lang="fr-FR" dirty="0">
                        <a:latin typeface="Avenir Next LT Pro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8303095"/>
                  </a:ext>
                </a:extLst>
              </a:tr>
              <a:tr h="928757"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Qui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>
                          <a:latin typeface="Avenir Next LT Pro" panose="020B0504020202020204" pitchFamily="34" charset="0"/>
                        </a:rPr>
                        <a:t>Who</a:t>
                      </a:r>
                      <a:endParaRPr lang="fr-FR" dirty="0">
                        <a:latin typeface="Avenir Next LT Pro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4237318"/>
                  </a:ext>
                </a:extLst>
              </a:tr>
              <a:tr h="912805"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Combien de fois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How </a:t>
                      </a:r>
                      <a:r>
                        <a:rPr lang="fr-FR" dirty="0" err="1">
                          <a:latin typeface="Avenir Next LT Pro" panose="020B0504020202020204" pitchFamily="34" charset="0"/>
                        </a:rPr>
                        <a:t>many</a:t>
                      </a:r>
                      <a:r>
                        <a:rPr lang="fr-FR" dirty="0">
                          <a:latin typeface="Avenir Next LT Pro" panose="020B0504020202020204" pitchFamily="34" charset="0"/>
                        </a:rPr>
                        <a:t> times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6976856"/>
                  </a:ext>
                </a:extLst>
              </a:tr>
              <a:tr h="912805"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Où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>
                          <a:latin typeface="Avenir Next LT Pro" panose="020B0504020202020204" pitchFamily="34" charset="0"/>
                        </a:rPr>
                        <a:t>Where</a:t>
                      </a:r>
                      <a:endParaRPr lang="fr-FR" dirty="0">
                        <a:latin typeface="Avenir Next LT Pro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9846381"/>
                  </a:ext>
                </a:extLst>
              </a:tr>
              <a:tr h="912805"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Quand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>
                          <a:latin typeface="Avenir Next LT Pro" panose="020B0504020202020204" pitchFamily="34" charset="0"/>
                        </a:rPr>
                        <a:t>When</a:t>
                      </a:r>
                      <a:endParaRPr lang="fr-FR" dirty="0">
                        <a:latin typeface="Avenir Next LT Pro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2607983"/>
                  </a:ext>
                </a:extLst>
              </a:tr>
              <a:tr h="912805"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Seul (e)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Alone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9864618"/>
                  </a:ext>
                </a:extLst>
              </a:tr>
              <a:tr h="912805"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Chez moi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At </a:t>
                      </a:r>
                      <a:r>
                        <a:rPr lang="fr-FR" dirty="0" err="1">
                          <a:latin typeface="Avenir Next LT Pro" panose="020B0504020202020204" pitchFamily="34" charset="0"/>
                        </a:rPr>
                        <a:t>my</a:t>
                      </a:r>
                      <a:r>
                        <a:rPr lang="fr-FR" dirty="0">
                          <a:latin typeface="Avenir Next LT Pro" panose="020B0504020202020204" pitchFamily="34" charset="0"/>
                        </a:rPr>
                        <a:t> house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31969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27892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BFBA57-2FBF-DB61-8BBB-4E945258E3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>
            <a:hlinkClick r:id="" action="ppaction://ole?verb=0"/>
            <a:extLst>
              <a:ext uri="{FF2B5EF4-FFF2-40B4-BE49-F238E27FC236}">
                <a16:creationId xmlns:a16="http://schemas.microsoft.com/office/drawing/2014/main" id="{8F167D99-47DB-27A0-70CB-5A05C72C39A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2075" y="92075"/>
          <a:ext cx="4953000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esentation" r:id="rId2" imgW="4953207" imgH="3429244" progId="PowerPoint.Show.12">
                  <p:embed/>
                </p:oleObj>
              </mc:Choice>
              <mc:Fallback>
                <p:oleObj name="Presentation" r:id="rId2" imgW="4953207" imgH="3429244" progId="PowerPoint.Show.12">
                  <p:embed/>
                  <p:pic>
                    <p:nvPicPr>
                      <p:cNvPr id="5" name="Object 4">
                        <a:hlinkClick r:id="" action="ppaction://ole?verb=0"/>
                        <a:extLst>
                          <a:ext uri="{FF2B5EF4-FFF2-40B4-BE49-F238E27FC236}">
                            <a16:creationId xmlns:a16="http://schemas.microsoft.com/office/drawing/2014/main" id="{8F167D99-47DB-27A0-70CB-5A05C72C39A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2075" y="92075"/>
                        <a:ext cx="4953000" cy="3429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6AAB4F2-EE38-4C54-2D47-0848ADC51D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7435789"/>
              </p:ext>
            </p:extLst>
          </p:nvPr>
        </p:nvGraphicFramePr>
        <p:xfrm>
          <a:off x="286604" y="288758"/>
          <a:ext cx="6266594" cy="91440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7687">
                  <a:extLst>
                    <a:ext uri="{9D8B030D-6E8A-4147-A177-3AD203B41FA5}">
                      <a16:colId xmlns:a16="http://schemas.microsoft.com/office/drawing/2014/main" val="936799617"/>
                    </a:ext>
                  </a:extLst>
                </a:gridCol>
                <a:gridCol w="1385454">
                  <a:extLst>
                    <a:ext uri="{9D8B030D-6E8A-4147-A177-3AD203B41FA5}">
                      <a16:colId xmlns:a16="http://schemas.microsoft.com/office/drawing/2014/main" val="776712593"/>
                    </a:ext>
                  </a:extLst>
                </a:gridCol>
                <a:gridCol w="1454728">
                  <a:extLst>
                    <a:ext uri="{9D8B030D-6E8A-4147-A177-3AD203B41FA5}">
                      <a16:colId xmlns:a16="http://schemas.microsoft.com/office/drawing/2014/main" val="1297704506"/>
                    </a:ext>
                  </a:extLst>
                </a:gridCol>
                <a:gridCol w="1459012">
                  <a:extLst>
                    <a:ext uri="{9D8B030D-6E8A-4147-A177-3AD203B41FA5}">
                      <a16:colId xmlns:a16="http://schemas.microsoft.com/office/drawing/2014/main" val="919277075"/>
                    </a:ext>
                  </a:extLst>
                </a:gridCol>
                <a:gridCol w="1519713">
                  <a:extLst>
                    <a:ext uri="{9D8B030D-6E8A-4147-A177-3AD203B41FA5}">
                      <a16:colId xmlns:a16="http://schemas.microsoft.com/office/drawing/2014/main" val="538265375"/>
                    </a:ext>
                  </a:extLst>
                </a:gridCol>
              </a:tblGrid>
              <a:tr h="912805"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Sortir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To go out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9709498"/>
                  </a:ext>
                </a:extLst>
              </a:tr>
              <a:tr h="912805"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Partir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To </a:t>
                      </a:r>
                      <a:r>
                        <a:rPr lang="fr-FR" dirty="0" err="1">
                          <a:latin typeface="Avenir Next LT Pro" panose="020B0504020202020204" pitchFamily="34" charset="0"/>
                        </a:rPr>
                        <a:t>leave</a:t>
                      </a:r>
                      <a:endParaRPr lang="fr-FR" dirty="0">
                        <a:latin typeface="Avenir Next LT Pro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1410634"/>
                  </a:ext>
                </a:extLst>
              </a:tr>
              <a:tr h="912805"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Faire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To 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0667831"/>
                  </a:ext>
                </a:extLst>
              </a:tr>
              <a:tr h="912805"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Aller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To go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8303095"/>
                  </a:ext>
                </a:extLst>
              </a:tr>
              <a:tr h="928757"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Avoir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To have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4237318"/>
                  </a:ext>
                </a:extLst>
              </a:tr>
              <a:tr h="912805"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Aujourd’hui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>
                          <a:latin typeface="Avenir Next LT Pro" panose="020B0504020202020204" pitchFamily="34" charset="0"/>
                        </a:rPr>
                        <a:t>Today</a:t>
                      </a:r>
                      <a:r>
                        <a:rPr lang="fr-FR" dirty="0">
                          <a:latin typeface="Avenir Next LT Pro" panose="020B0504020202020204" pitchFamily="34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6976856"/>
                  </a:ext>
                </a:extLst>
              </a:tr>
              <a:tr h="912805"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Demain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>
                          <a:latin typeface="Avenir Next LT Pro" panose="020B0504020202020204" pitchFamily="34" charset="0"/>
                        </a:rPr>
                        <a:t>Tomorrow</a:t>
                      </a:r>
                      <a:endParaRPr lang="fr-FR" dirty="0">
                        <a:latin typeface="Avenir Next LT Pro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9846381"/>
                  </a:ext>
                </a:extLst>
              </a:tr>
              <a:tr h="912805"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Ce soir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This </a:t>
                      </a:r>
                      <a:r>
                        <a:rPr lang="fr-FR" dirty="0" err="1">
                          <a:latin typeface="Avenir Next LT Pro" panose="020B0504020202020204" pitchFamily="34" charset="0"/>
                        </a:rPr>
                        <a:t>evening</a:t>
                      </a:r>
                      <a:endParaRPr lang="fr-FR" dirty="0">
                        <a:latin typeface="Avenir Next LT Pro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2607983"/>
                  </a:ext>
                </a:extLst>
              </a:tr>
              <a:tr h="912805"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Ce matin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This </a:t>
                      </a:r>
                      <a:r>
                        <a:rPr lang="fr-FR" dirty="0" err="1">
                          <a:latin typeface="Avenir Next LT Pro" panose="020B0504020202020204" pitchFamily="34" charset="0"/>
                        </a:rPr>
                        <a:t>morning</a:t>
                      </a:r>
                      <a:endParaRPr lang="fr-FR" dirty="0">
                        <a:latin typeface="Avenir Next LT Pro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9864618"/>
                  </a:ext>
                </a:extLst>
              </a:tr>
              <a:tr h="912805"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Cet après-midi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This </a:t>
                      </a:r>
                      <a:r>
                        <a:rPr lang="fr-FR" dirty="0" err="1">
                          <a:latin typeface="Avenir Next LT Pro" panose="020B0504020202020204" pitchFamily="34" charset="0"/>
                        </a:rPr>
                        <a:t>afternoon</a:t>
                      </a:r>
                      <a:endParaRPr lang="fr-FR" dirty="0">
                        <a:latin typeface="Avenir Next LT Pro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31969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77869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DC75BD-605F-1318-8D91-367737A404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>
            <a:hlinkClick r:id="" action="ppaction://ole?verb=0"/>
            <a:extLst>
              <a:ext uri="{FF2B5EF4-FFF2-40B4-BE49-F238E27FC236}">
                <a16:creationId xmlns:a16="http://schemas.microsoft.com/office/drawing/2014/main" id="{E5152C85-C009-8779-8C1B-B88DB6DA424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2075" y="92075"/>
          <a:ext cx="4953000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esentation" r:id="rId2" imgW="4953207" imgH="3429244" progId="PowerPoint.Show.12">
                  <p:embed/>
                </p:oleObj>
              </mc:Choice>
              <mc:Fallback>
                <p:oleObj name="Presentation" r:id="rId2" imgW="4953207" imgH="3429244" progId="PowerPoint.Show.12">
                  <p:embed/>
                  <p:pic>
                    <p:nvPicPr>
                      <p:cNvPr id="5" name="Object 4">
                        <a:hlinkClick r:id="" action="ppaction://ole?verb=0"/>
                        <a:extLst>
                          <a:ext uri="{FF2B5EF4-FFF2-40B4-BE49-F238E27FC236}">
                            <a16:creationId xmlns:a16="http://schemas.microsoft.com/office/drawing/2014/main" id="{E5152C85-C009-8779-8C1B-B88DB6DA424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2075" y="92075"/>
                        <a:ext cx="4953000" cy="3429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CBDF898-2F3A-5B3B-CFE8-5E4EDEBFC3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012637"/>
              </p:ext>
            </p:extLst>
          </p:nvPr>
        </p:nvGraphicFramePr>
        <p:xfrm>
          <a:off x="286604" y="288758"/>
          <a:ext cx="6266594" cy="91440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7687">
                  <a:extLst>
                    <a:ext uri="{9D8B030D-6E8A-4147-A177-3AD203B41FA5}">
                      <a16:colId xmlns:a16="http://schemas.microsoft.com/office/drawing/2014/main" val="936799617"/>
                    </a:ext>
                  </a:extLst>
                </a:gridCol>
                <a:gridCol w="1385454">
                  <a:extLst>
                    <a:ext uri="{9D8B030D-6E8A-4147-A177-3AD203B41FA5}">
                      <a16:colId xmlns:a16="http://schemas.microsoft.com/office/drawing/2014/main" val="776712593"/>
                    </a:ext>
                  </a:extLst>
                </a:gridCol>
                <a:gridCol w="1454728">
                  <a:extLst>
                    <a:ext uri="{9D8B030D-6E8A-4147-A177-3AD203B41FA5}">
                      <a16:colId xmlns:a16="http://schemas.microsoft.com/office/drawing/2014/main" val="1297704506"/>
                    </a:ext>
                  </a:extLst>
                </a:gridCol>
                <a:gridCol w="1459012">
                  <a:extLst>
                    <a:ext uri="{9D8B030D-6E8A-4147-A177-3AD203B41FA5}">
                      <a16:colId xmlns:a16="http://schemas.microsoft.com/office/drawing/2014/main" val="919277075"/>
                    </a:ext>
                  </a:extLst>
                </a:gridCol>
                <a:gridCol w="1519713">
                  <a:extLst>
                    <a:ext uri="{9D8B030D-6E8A-4147-A177-3AD203B41FA5}">
                      <a16:colId xmlns:a16="http://schemas.microsoft.com/office/drawing/2014/main" val="538265375"/>
                    </a:ext>
                  </a:extLst>
                </a:gridCol>
              </a:tblGrid>
              <a:tr h="912805"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Je me repose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I relax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9709498"/>
                  </a:ext>
                </a:extLst>
              </a:tr>
              <a:tr h="912805"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Je me lève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I </a:t>
                      </a:r>
                      <a:r>
                        <a:rPr lang="fr-FR" dirty="0" err="1">
                          <a:latin typeface="Avenir Next LT Pro" panose="020B0504020202020204" pitchFamily="34" charset="0"/>
                        </a:rPr>
                        <a:t>get</a:t>
                      </a:r>
                      <a:r>
                        <a:rPr lang="fr-FR" dirty="0">
                          <a:latin typeface="Avenir Next LT Pro" panose="020B0504020202020204" pitchFamily="34" charset="0"/>
                        </a:rPr>
                        <a:t> 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1410634"/>
                  </a:ext>
                </a:extLst>
              </a:tr>
              <a:tr h="912805"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Je me lave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I </a:t>
                      </a:r>
                      <a:r>
                        <a:rPr lang="fr-FR" dirty="0" err="1">
                          <a:latin typeface="Avenir Next LT Pro" panose="020B0504020202020204" pitchFamily="34" charset="0"/>
                        </a:rPr>
                        <a:t>wash</a:t>
                      </a:r>
                      <a:r>
                        <a:rPr lang="fr-FR" dirty="0">
                          <a:latin typeface="Avenir Next LT Pro" panose="020B0504020202020204" pitchFamily="34" charset="0"/>
                        </a:rPr>
                        <a:t> </a:t>
                      </a:r>
                      <a:r>
                        <a:rPr lang="fr-FR" dirty="0" err="1">
                          <a:latin typeface="Avenir Next LT Pro" panose="020B0504020202020204" pitchFamily="34" charset="0"/>
                        </a:rPr>
                        <a:t>myself</a:t>
                      </a:r>
                      <a:endParaRPr lang="fr-FR" dirty="0">
                        <a:latin typeface="Avenir Next LT Pro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0667831"/>
                  </a:ext>
                </a:extLst>
              </a:tr>
              <a:tr h="912805"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Je prends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I </a:t>
                      </a:r>
                      <a:r>
                        <a:rPr lang="fr-FR" dirty="0" err="1">
                          <a:latin typeface="Avenir Next LT Pro" panose="020B0504020202020204" pitchFamily="34" charset="0"/>
                        </a:rPr>
                        <a:t>take</a:t>
                      </a:r>
                      <a:r>
                        <a:rPr lang="fr-FR" dirty="0">
                          <a:latin typeface="Avenir Next LT Pro" panose="020B0504020202020204" pitchFamily="34" charset="0"/>
                        </a:rPr>
                        <a:t> / have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8303095"/>
                  </a:ext>
                </a:extLst>
              </a:tr>
              <a:tr h="928757"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Je m’occupe 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I </a:t>
                      </a:r>
                      <a:r>
                        <a:rPr lang="fr-FR" dirty="0" err="1">
                          <a:latin typeface="Avenir Next LT Pro" panose="020B0504020202020204" pitchFamily="34" charset="0"/>
                        </a:rPr>
                        <a:t>take</a:t>
                      </a:r>
                      <a:r>
                        <a:rPr lang="fr-FR" dirty="0">
                          <a:latin typeface="Avenir Next LT Pro" panose="020B0504020202020204" pitchFamily="34" charset="0"/>
                        </a:rPr>
                        <a:t> care 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4237318"/>
                  </a:ext>
                </a:extLst>
              </a:tr>
              <a:tr h="912805"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Je m’entraîne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I train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6976856"/>
                  </a:ext>
                </a:extLst>
              </a:tr>
              <a:tr h="912805"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Je me couche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I go to </a:t>
                      </a:r>
                      <a:r>
                        <a:rPr lang="fr-FR" dirty="0" err="1">
                          <a:latin typeface="Avenir Next LT Pro" panose="020B0504020202020204" pitchFamily="34" charset="0"/>
                        </a:rPr>
                        <a:t>bed</a:t>
                      </a:r>
                      <a:endParaRPr lang="fr-FR" dirty="0">
                        <a:latin typeface="Avenir Next LT Pro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9846381"/>
                  </a:ext>
                </a:extLst>
              </a:tr>
              <a:tr h="912805"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Je vais au lit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I go to </a:t>
                      </a:r>
                      <a:r>
                        <a:rPr lang="fr-FR" dirty="0" err="1">
                          <a:latin typeface="Avenir Next LT Pro" panose="020B0504020202020204" pitchFamily="34" charset="0"/>
                        </a:rPr>
                        <a:t>bed</a:t>
                      </a:r>
                      <a:endParaRPr lang="fr-FR" dirty="0">
                        <a:latin typeface="Avenir Next LT Pro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2607983"/>
                  </a:ext>
                </a:extLst>
              </a:tr>
              <a:tr h="912805"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Tôt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>
                          <a:latin typeface="Avenir Next LT Pro" panose="020B0504020202020204" pitchFamily="34" charset="0"/>
                        </a:rPr>
                        <a:t>Early</a:t>
                      </a:r>
                      <a:r>
                        <a:rPr lang="fr-FR" dirty="0">
                          <a:latin typeface="Avenir Next LT Pro" panose="020B0504020202020204" pitchFamily="34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9864618"/>
                  </a:ext>
                </a:extLst>
              </a:tr>
              <a:tr h="912805"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Tard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>
                          <a:latin typeface="Avenir Next LT Pro" panose="020B0504020202020204" pitchFamily="34" charset="0"/>
                        </a:rPr>
                        <a:t>Late</a:t>
                      </a:r>
                      <a:r>
                        <a:rPr lang="fr-FR" dirty="0">
                          <a:latin typeface="Avenir Next LT Pro" panose="020B0504020202020204" pitchFamily="34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31969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83350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2A0C38-82F1-38B4-1108-F17F28E73E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>
            <a:hlinkClick r:id="" action="ppaction://ole?verb=0"/>
            <a:extLst>
              <a:ext uri="{FF2B5EF4-FFF2-40B4-BE49-F238E27FC236}">
                <a16:creationId xmlns:a16="http://schemas.microsoft.com/office/drawing/2014/main" id="{EEC5C5B6-20C2-5739-0AB4-97EEA35D17D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2075" y="92075"/>
          <a:ext cx="4953000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esentation" r:id="rId2" imgW="4953207" imgH="3429244" progId="PowerPoint.Show.12">
                  <p:embed/>
                </p:oleObj>
              </mc:Choice>
              <mc:Fallback>
                <p:oleObj name="Presentation" r:id="rId2" imgW="4953207" imgH="3429244" progId="PowerPoint.Show.12">
                  <p:embed/>
                  <p:pic>
                    <p:nvPicPr>
                      <p:cNvPr id="5" name="Object 4">
                        <a:hlinkClick r:id="" action="ppaction://ole?verb=0"/>
                        <a:extLst>
                          <a:ext uri="{FF2B5EF4-FFF2-40B4-BE49-F238E27FC236}">
                            <a16:creationId xmlns:a16="http://schemas.microsoft.com/office/drawing/2014/main" id="{EEC5C5B6-20C2-5739-0AB4-97EEA35D17D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2075" y="92075"/>
                        <a:ext cx="4953000" cy="3429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872F19B-FDE9-740D-4F4D-AB9AD1D7A9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7047292"/>
              </p:ext>
            </p:extLst>
          </p:nvPr>
        </p:nvGraphicFramePr>
        <p:xfrm>
          <a:off x="286604" y="288758"/>
          <a:ext cx="6266594" cy="91440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7687">
                  <a:extLst>
                    <a:ext uri="{9D8B030D-6E8A-4147-A177-3AD203B41FA5}">
                      <a16:colId xmlns:a16="http://schemas.microsoft.com/office/drawing/2014/main" val="936799617"/>
                    </a:ext>
                  </a:extLst>
                </a:gridCol>
                <a:gridCol w="1385454">
                  <a:extLst>
                    <a:ext uri="{9D8B030D-6E8A-4147-A177-3AD203B41FA5}">
                      <a16:colId xmlns:a16="http://schemas.microsoft.com/office/drawing/2014/main" val="776712593"/>
                    </a:ext>
                  </a:extLst>
                </a:gridCol>
                <a:gridCol w="1454728">
                  <a:extLst>
                    <a:ext uri="{9D8B030D-6E8A-4147-A177-3AD203B41FA5}">
                      <a16:colId xmlns:a16="http://schemas.microsoft.com/office/drawing/2014/main" val="1297704506"/>
                    </a:ext>
                  </a:extLst>
                </a:gridCol>
                <a:gridCol w="1459012">
                  <a:extLst>
                    <a:ext uri="{9D8B030D-6E8A-4147-A177-3AD203B41FA5}">
                      <a16:colId xmlns:a16="http://schemas.microsoft.com/office/drawing/2014/main" val="919277075"/>
                    </a:ext>
                  </a:extLst>
                </a:gridCol>
                <a:gridCol w="1519713">
                  <a:extLst>
                    <a:ext uri="{9D8B030D-6E8A-4147-A177-3AD203B41FA5}">
                      <a16:colId xmlns:a16="http://schemas.microsoft.com/office/drawing/2014/main" val="538265375"/>
                    </a:ext>
                  </a:extLst>
                </a:gridCol>
              </a:tblGrid>
              <a:tr h="912805"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On se dispute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>
                          <a:latin typeface="Avenir Next LT Pro" panose="020B0504020202020204" pitchFamily="34" charset="0"/>
                        </a:rPr>
                        <a:t>We</a:t>
                      </a:r>
                      <a:r>
                        <a:rPr lang="fr-FR" dirty="0">
                          <a:latin typeface="Avenir Next LT Pro" panose="020B0504020202020204" pitchFamily="34" charset="0"/>
                        </a:rPr>
                        <a:t> argue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9709498"/>
                  </a:ext>
                </a:extLst>
              </a:tr>
              <a:tr h="912805"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Je m’entends bien avec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I </a:t>
                      </a:r>
                      <a:r>
                        <a:rPr lang="fr-FR" dirty="0" err="1">
                          <a:latin typeface="Avenir Next LT Pro" panose="020B0504020202020204" pitchFamily="34" charset="0"/>
                        </a:rPr>
                        <a:t>get</a:t>
                      </a:r>
                      <a:r>
                        <a:rPr lang="fr-FR" dirty="0">
                          <a:latin typeface="Avenir Next LT Pro" panose="020B0504020202020204" pitchFamily="34" charset="0"/>
                        </a:rPr>
                        <a:t> on </a:t>
                      </a:r>
                      <a:r>
                        <a:rPr lang="fr-FR" dirty="0" err="1">
                          <a:latin typeface="Avenir Next LT Pro" panose="020B0504020202020204" pitchFamily="34" charset="0"/>
                        </a:rPr>
                        <a:t>well</a:t>
                      </a:r>
                      <a:r>
                        <a:rPr lang="fr-FR" dirty="0">
                          <a:latin typeface="Avenir Next LT Pro" panose="020B0504020202020204" pitchFamily="34" charset="0"/>
                        </a:rPr>
                        <a:t> </a:t>
                      </a:r>
                      <a:r>
                        <a:rPr lang="fr-FR" dirty="0" err="1">
                          <a:latin typeface="Avenir Next LT Pro" panose="020B0504020202020204" pitchFamily="34" charset="0"/>
                        </a:rPr>
                        <a:t>with</a:t>
                      </a:r>
                      <a:endParaRPr lang="fr-FR" dirty="0">
                        <a:latin typeface="Avenir Next LT Pro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1410634"/>
                  </a:ext>
                </a:extLst>
              </a:tr>
              <a:tr h="912805"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On se fâche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>
                          <a:latin typeface="Avenir Next LT Pro" panose="020B0504020202020204" pitchFamily="34" charset="0"/>
                        </a:rPr>
                        <a:t>We</a:t>
                      </a:r>
                      <a:r>
                        <a:rPr lang="fr-FR" dirty="0">
                          <a:latin typeface="Avenir Next LT Pro" panose="020B0504020202020204" pitchFamily="34" charset="0"/>
                        </a:rPr>
                        <a:t> </a:t>
                      </a:r>
                      <a:r>
                        <a:rPr lang="fr-FR" dirty="0" err="1">
                          <a:latin typeface="Avenir Next LT Pro" panose="020B0504020202020204" pitchFamily="34" charset="0"/>
                        </a:rPr>
                        <a:t>get</a:t>
                      </a:r>
                      <a:r>
                        <a:rPr lang="fr-FR" dirty="0">
                          <a:latin typeface="Avenir Next LT Pro" panose="020B0504020202020204" pitchFamily="34" charset="0"/>
                        </a:rPr>
                        <a:t> </a:t>
                      </a:r>
                      <a:r>
                        <a:rPr lang="fr-FR" dirty="0" err="1">
                          <a:latin typeface="Avenir Next LT Pro" panose="020B0504020202020204" pitchFamily="34" charset="0"/>
                        </a:rPr>
                        <a:t>angry</a:t>
                      </a:r>
                      <a:endParaRPr lang="fr-FR" dirty="0">
                        <a:latin typeface="Avenir Next LT Pro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0667831"/>
                  </a:ext>
                </a:extLst>
              </a:tr>
              <a:tr h="912805"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On s’amuse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>
                          <a:latin typeface="Avenir Next LT Pro" panose="020B0504020202020204" pitchFamily="34" charset="0"/>
                        </a:rPr>
                        <a:t>We</a:t>
                      </a:r>
                      <a:r>
                        <a:rPr lang="fr-FR" dirty="0">
                          <a:latin typeface="Avenir Next LT Pro" panose="020B0504020202020204" pitchFamily="34" charset="0"/>
                        </a:rPr>
                        <a:t> have fun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8303095"/>
                  </a:ext>
                </a:extLst>
              </a:tr>
              <a:tr h="928757"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Je m’ennuie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I </a:t>
                      </a:r>
                      <a:r>
                        <a:rPr lang="fr-FR" dirty="0" err="1">
                          <a:latin typeface="Avenir Next LT Pro" panose="020B0504020202020204" pitchFamily="34" charset="0"/>
                        </a:rPr>
                        <a:t>get</a:t>
                      </a:r>
                      <a:r>
                        <a:rPr lang="fr-FR" dirty="0">
                          <a:latin typeface="Avenir Next LT Pro" panose="020B0504020202020204" pitchFamily="34" charset="0"/>
                        </a:rPr>
                        <a:t> </a:t>
                      </a:r>
                      <a:r>
                        <a:rPr lang="fr-FR" dirty="0" err="1">
                          <a:latin typeface="Avenir Next LT Pro" panose="020B0504020202020204" pitchFamily="34" charset="0"/>
                        </a:rPr>
                        <a:t>bored</a:t>
                      </a:r>
                      <a:r>
                        <a:rPr lang="fr-FR" dirty="0">
                          <a:latin typeface="Avenir Next LT Pro" panose="020B0504020202020204" pitchFamily="34" charset="0"/>
                        </a:rPr>
                        <a:t> / I </a:t>
                      </a:r>
                      <a:r>
                        <a:rPr lang="fr-FR" dirty="0" err="1">
                          <a:latin typeface="Avenir Next LT Pro" panose="020B0504020202020204" pitchFamily="34" charset="0"/>
                        </a:rPr>
                        <a:t>am</a:t>
                      </a:r>
                      <a:r>
                        <a:rPr lang="fr-FR" dirty="0">
                          <a:latin typeface="Avenir Next LT Pro" panose="020B0504020202020204" pitchFamily="34" charset="0"/>
                        </a:rPr>
                        <a:t> </a:t>
                      </a:r>
                      <a:r>
                        <a:rPr lang="fr-FR" dirty="0" err="1">
                          <a:latin typeface="Avenir Next LT Pro" panose="020B0504020202020204" pitchFamily="34" charset="0"/>
                        </a:rPr>
                        <a:t>bored</a:t>
                      </a:r>
                      <a:endParaRPr lang="fr-FR" dirty="0">
                        <a:latin typeface="Avenir Next LT Pro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4237318"/>
                  </a:ext>
                </a:extLst>
              </a:tr>
              <a:tr h="912805"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On s’excuse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>
                          <a:latin typeface="Avenir Next LT Pro" panose="020B0504020202020204" pitchFamily="34" charset="0"/>
                        </a:rPr>
                        <a:t>We</a:t>
                      </a:r>
                      <a:r>
                        <a:rPr lang="fr-FR" dirty="0">
                          <a:latin typeface="Avenir Next LT Pro" panose="020B0504020202020204" pitchFamily="34" charset="0"/>
                        </a:rPr>
                        <a:t> </a:t>
                      </a:r>
                      <a:r>
                        <a:rPr lang="fr-FR" dirty="0" err="1">
                          <a:latin typeface="Avenir Next LT Pro" panose="020B0504020202020204" pitchFamily="34" charset="0"/>
                        </a:rPr>
                        <a:t>say</a:t>
                      </a:r>
                      <a:r>
                        <a:rPr lang="fr-FR" dirty="0">
                          <a:latin typeface="Avenir Next LT Pro" panose="020B0504020202020204" pitchFamily="34" charset="0"/>
                        </a:rPr>
                        <a:t> </a:t>
                      </a:r>
                      <a:r>
                        <a:rPr lang="fr-FR" dirty="0" err="1">
                          <a:latin typeface="Avenir Next LT Pro" panose="020B0504020202020204" pitchFamily="34" charset="0"/>
                        </a:rPr>
                        <a:t>sorry</a:t>
                      </a:r>
                      <a:endParaRPr lang="fr-FR" dirty="0">
                        <a:latin typeface="Avenir Next LT Pro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6976856"/>
                  </a:ext>
                </a:extLst>
              </a:tr>
              <a:tr h="912805"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Travailleur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Hard </a:t>
                      </a:r>
                      <a:r>
                        <a:rPr lang="fr-FR" dirty="0" err="1">
                          <a:latin typeface="Avenir Next LT Pro" panose="020B0504020202020204" pitchFamily="34" charset="0"/>
                        </a:rPr>
                        <a:t>working</a:t>
                      </a:r>
                      <a:endParaRPr lang="fr-FR" dirty="0">
                        <a:latin typeface="Avenir Next LT Pro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9846381"/>
                  </a:ext>
                </a:extLst>
              </a:tr>
              <a:tr h="912805"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Fidèle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Loyal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2607983"/>
                  </a:ext>
                </a:extLst>
              </a:tr>
              <a:tr h="912805"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Gentil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Kind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9864618"/>
                  </a:ext>
                </a:extLst>
              </a:tr>
              <a:tr h="912805"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Fier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>
                          <a:latin typeface="Avenir Next LT Pro" panose="020B0504020202020204" pitchFamily="34" charset="0"/>
                        </a:rPr>
                        <a:t>Proud</a:t>
                      </a:r>
                      <a:r>
                        <a:rPr lang="fr-FR" dirty="0">
                          <a:latin typeface="Avenir Next LT Pro" panose="020B0504020202020204" pitchFamily="34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31969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94101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301AD9-C06C-2BC3-6573-08F726C4F5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>
            <a:hlinkClick r:id="" action="ppaction://ole?verb=0"/>
            <a:extLst>
              <a:ext uri="{FF2B5EF4-FFF2-40B4-BE49-F238E27FC236}">
                <a16:creationId xmlns:a16="http://schemas.microsoft.com/office/drawing/2014/main" id="{EBD2237E-1934-2F71-ED3A-071140D8A7B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2075" y="92075"/>
          <a:ext cx="4953000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esentation" r:id="rId2" imgW="4953207" imgH="3429244" progId="PowerPoint.Show.12">
                  <p:embed/>
                </p:oleObj>
              </mc:Choice>
              <mc:Fallback>
                <p:oleObj name="Presentation" r:id="rId2" imgW="4953207" imgH="3429244" progId="PowerPoint.Show.12">
                  <p:embed/>
                  <p:pic>
                    <p:nvPicPr>
                      <p:cNvPr id="5" name="Object 4">
                        <a:hlinkClick r:id="" action="ppaction://ole?verb=0"/>
                        <a:extLst>
                          <a:ext uri="{FF2B5EF4-FFF2-40B4-BE49-F238E27FC236}">
                            <a16:creationId xmlns:a16="http://schemas.microsoft.com/office/drawing/2014/main" id="{EBD2237E-1934-2F71-ED3A-071140D8A7B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2075" y="92075"/>
                        <a:ext cx="4953000" cy="3429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7BA79014-7E07-002A-7B25-031BB1FE48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6680914"/>
              </p:ext>
            </p:extLst>
          </p:nvPr>
        </p:nvGraphicFramePr>
        <p:xfrm>
          <a:off x="286604" y="288758"/>
          <a:ext cx="6266594" cy="91440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7687">
                  <a:extLst>
                    <a:ext uri="{9D8B030D-6E8A-4147-A177-3AD203B41FA5}">
                      <a16:colId xmlns:a16="http://schemas.microsoft.com/office/drawing/2014/main" val="936799617"/>
                    </a:ext>
                  </a:extLst>
                </a:gridCol>
                <a:gridCol w="1385454">
                  <a:extLst>
                    <a:ext uri="{9D8B030D-6E8A-4147-A177-3AD203B41FA5}">
                      <a16:colId xmlns:a16="http://schemas.microsoft.com/office/drawing/2014/main" val="776712593"/>
                    </a:ext>
                  </a:extLst>
                </a:gridCol>
                <a:gridCol w="1454728">
                  <a:extLst>
                    <a:ext uri="{9D8B030D-6E8A-4147-A177-3AD203B41FA5}">
                      <a16:colId xmlns:a16="http://schemas.microsoft.com/office/drawing/2014/main" val="1297704506"/>
                    </a:ext>
                  </a:extLst>
                </a:gridCol>
                <a:gridCol w="1459012">
                  <a:extLst>
                    <a:ext uri="{9D8B030D-6E8A-4147-A177-3AD203B41FA5}">
                      <a16:colId xmlns:a16="http://schemas.microsoft.com/office/drawing/2014/main" val="919277075"/>
                    </a:ext>
                  </a:extLst>
                </a:gridCol>
                <a:gridCol w="1519713">
                  <a:extLst>
                    <a:ext uri="{9D8B030D-6E8A-4147-A177-3AD203B41FA5}">
                      <a16:colId xmlns:a16="http://schemas.microsoft.com/office/drawing/2014/main" val="538265375"/>
                    </a:ext>
                  </a:extLst>
                </a:gridCol>
              </a:tblGrid>
              <a:tr h="912805"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latin typeface="Avenir Next LT Pro" panose="020B0504020202020204" pitchFamily="34" charset="0"/>
                        </a:rPr>
                        <a:t>Chansons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>
                          <a:latin typeface="Avenir Next LT Pro" panose="020B0504020202020204" pitchFamily="34" charset="0"/>
                        </a:rPr>
                        <a:t>Songs</a:t>
                      </a:r>
                      <a:endParaRPr lang="fr-FR" dirty="0">
                        <a:latin typeface="Avenir Next LT Pro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9709498"/>
                  </a:ext>
                </a:extLst>
              </a:tr>
              <a:tr h="912805"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latin typeface="Avenir Next LT Pro" panose="020B0504020202020204" pitchFamily="34" charset="0"/>
                        </a:rPr>
                        <a:t>Il y a une semaine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A </a:t>
                      </a:r>
                      <a:r>
                        <a:rPr lang="fr-FR" dirty="0" err="1">
                          <a:latin typeface="Avenir Next LT Pro" panose="020B0504020202020204" pitchFamily="34" charset="0"/>
                        </a:rPr>
                        <a:t>week</a:t>
                      </a:r>
                      <a:r>
                        <a:rPr lang="fr-FR" dirty="0">
                          <a:latin typeface="Avenir Next LT Pro" panose="020B0504020202020204" pitchFamily="34" charset="0"/>
                        </a:rPr>
                        <a:t> </a:t>
                      </a:r>
                      <a:r>
                        <a:rPr lang="fr-FR" dirty="0" err="1">
                          <a:latin typeface="Avenir Next LT Pro" panose="020B0504020202020204" pitchFamily="34" charset="0"/>
                        </a:rPr>
                        <a:t>ago</a:t>
                      </a:r>
                      <a:endParaRPr lang="fr-FR" dirty="0">
                        <a:latin typeface="Avenir Next LT Pro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1410634"/>
                  </a:ext>
                </a:extLst>
              </a:tr>
              <a:tr h="912805"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dirty="0">
                          <a:latin typeface="Avenir Next LT Pro" panose="020B0504020202020204" pitchFamily="34" charset="0"/>
                        </a:rPr>
                        <a:t>Des soucies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>
                          <a:latin typeface="Avenir Next LT Pro" panose="020B0504020202020204" pitchFamily="34" charset="0"/>
                        </a:rPr>
                        <a:t>Worries</a:t>
                      </a:r>
                      <a:r>
                        <a:rPr lang="fr-FR" dirty="0">
                          <a:latin typeface="Avenir Next LT Pro" panose="020B0504020202020204" pitchFamily="34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0667831"/>
                  </a:ext>
                </a:extLst>
              </a:tr>
              <a:tr h="912805"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latin typeface="Avenir Next LT Pro" panose="020B0504020202020204" pitchFamily="34" charset="0"/>
                        </a:rPr>
                        <a:t>Toujours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Always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8303095"/>
                  </a:ext>
                </a:extLst>
              </a:tr>
              <a:tr h="928757"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latin typeface="Avenir Next LT Pro" panose="020B0504020202020204" pitchFamily="34" charset="0"/>
                        </a:rPr>
                        <a:t>Pas grand-chose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Not a lot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4237318"/>
                  </a:ext>
                </a:extLst>
              </a:tr>
              <a:tr h="912805"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latin typeface="Avenir Next LT Pro" panose="020B0504020202020204" pitchFamily="34" charset="0"/>
                        </a:rPr>
                        <a:t>Une équipe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A team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6976856"/>
                  </a:ext>
                </a:extLst>
              </a:tr>
              <a:tr h="912805"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latin typeface="Avenir Next LT Pro" panose="020B0504020202020204" pitchFamily="34" charset="0"/>
                        </a:rPr>
                        <a:t>Ils sont tous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>
                          <a:latin typeface="Avenir Next LT Pro" panose="020B0504020202020204" pitchFamily="34" charset="0"/>
                        </a:rPr>
                        <a:t>They</a:t>
                      </a:r>
                      <a:r>
                        <a:rPr lang="fr-FR" dirty="0">
                          <a:latin typeface="Avenir Next LT Pro" panose="020B0504020202020204" pitchFamily="34" charset="0"/>
                        </a:rPr>
                        <a:t> are </a:t>
                      </a:r>
                      <a:r>
                        <a:rPr lang="fr-FR" dirty="0" err="1">
                          <a:latin typeface="Avenir Next LT Pro" panose="020B0504020202020204" pitchFamily="34" charset="0"/>
                        </a:rPr>
                        <a:t>always</a:t>
                      </a:r>
                      <a:endParaRPr lang="fr-FR" dirty="0">
                        <a:latin typeface="Avenir Next LT Pro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9846381"/>
                  </a:ext>
                </a:extLst>
              </a:tr>
              <a:tr h="912805"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dirty="0">
                          <a:latin typeface="Avenir Next LT Pro" panose="020B0504020202020204" pitchFamily="34" charset="0"/>
                        </a:rPr>
                        <a:t>Une promenade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A </a:t>
                      </a:r>
                      <a:r>
                        <a:rPr lang="fr-FR" dirty="0" err="1">
                          <a:latin typeface="Avenir Next LT Pro" panose="020B0504020202020204" pitchFamily="34" charset="0"/>
                        </a:rPr>
                        <a:t>walk</a:t>
                      </a:r>
                      <a:endParaRPr lang="fr-FR" dirty="0">
                        <a:latin typeface="Avenir Next LT Pro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2607983"/>
                  </a:ext>
                </a:extLst>
              </a:tr>
              <a:tr h="912805"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dirty="0">
                          <a:latin typeface="Avenir Next LT Pro" panose="020B0504020202020204" pitchFamily="34" charset="0"/>
                        </a:rPr>
                        <a:t>Même s’il pleut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Even if </a:t>
                      </a:r>
                      <a:r>
                        <a:rPr lang="fr-FR" dirty="0" err="1">
                          <a:latin typeface="Avenir Next LT Pro" panose="020B0504020202020204" pitchFamily="34" charset="0"/>
                        </a:rPr>
                        <a:t>it</a:t>
                      </a:r>
                      <a:r>
                        <a:rPr lang="fr-FR" dirty="0">
                          <a:latin typeface="Avenir Next LT Pro" panose="020B0504020202020204" pitchFamily="34" charset="0"/>
                        </a:rPr>
                        <a:t> </a:t>
                      </a:r>
                      <a:r>
                        <a:rPr lang="fr-FR" dirty="0" err="1">
                          <a:latin typeface="Avenir Next LT Pro" panose="020B0504020202020204" pitchFamily="34" charset="0"/>
                        </a:rPr>
                        <a:t>rains</a:t>
                      </a:r>
                      <a:endParaRPr lang="fr-FR" dirty="0">
                        <a:latin typeface="Avenir Next LT Pro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9864618"/>
                  </a:ext>
                </a:extLst>
              </a:tr>
              <a:tr h="912805"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latin typeface="Avenir Next LT Pro" panose="020B0504020202020204" pitchFamily="34" charset="0"/>
                        </a:rPr>
                        <a:t>Un cours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Avenir Next LT Pro" panose="020B0504020202020204" pitchFamily="34" charset="0"/>
                        </a:rPr>
                        <a:t>A </a:t>
                      </a:r>
                      <a:r>
                        <a:rPr lang="fr-FR" dirty="0" err="1">
                          <a:latin typeface="Avenir Next LT Pro" panose="020B0504020202020204" pitchFamily="34" charset="0"/>
                        </a:rPr>
                        <a:t>lesson</a:t>
                      </a:r>
                      <a:endParaRPr lang="fr-FR" dirty="0">
                        <a:latin typeface="Avenir Next LT Pro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31969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26441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0b491b5-0359-4501-8d66-ba4d8fcd8de5">
      <Terms xmlns="http://schemas.microsoft.com/office/infopath/2007/PartnerControls"/>
    </lcf76f155ced4ddcb4097134ff3c332f>
    <TaxCatchAll xmlns="0a9e03f9-d863-4bd4-9da4-021144884c07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BF57D74F64D184CB6D69779B2F690CB" ma:contentTypeVersion="16" ma:contentTypeDescription="Create a new document." ma:contentTypeScope="" ma:versionID="475a8c5c164588bfe84c09db1964fc12">
  <xsd:schema xmlns:xsd="http://www.w3.org/2001/XMLSchema" xmlns:xs="http://www.w3.org/2001/XMLSchema" xmlns:p="http://schemas.microsoft.com/office/2006/metadata/properties" xmlns:ns2="0a9e03f9-d863-4bd4-9da4-021144884c07" xmlns:ns3="b0b491b5-0359-4501-8d66-ba4d8fcd8de5" targetNamespace="http://schemas.microsoft.com/office/2006/metadata/properties" ma:root="true" ma:fieldsID="f20dc4de90d8e123187a03be3351418c" ns2:_="" ns3:_="">
    <xsd:import namespace="0a9e03f9-d863-4bd4-9da4-021144884c07"/>
    <xsd:import namespace="b0b491b5-0359-4501-8d66-ba4d8fcd8de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lcf76f155ced4ddcb4097134ff3c332f" minOccurs="0"/>
                <xsd:element ref="ns2:TaxCatchAll" minOccurs="0"/>
                <xsd:element ref="ns3:MediaServiceGenerationTime" minOccurs="0"/>
                <xsd:element ref="ns3:MediaServiceEventHashCode" minOccurs="0"/>
                <xsd:element ref="ns3:MediaServiceObjectDetectorVersions" minOccurs="0"/>
                <xsd:element ref="ns3:MediaLengthInSeconds" minOccurs="0"/>
                <xsd:element ref="ns3:MediaServiceLocation" minOccurs="0"/>
                <xsd:element ref="ns3:MediaServiceOCR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9e03f9-d863-4bd4-9da4-021144884c0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b188733a-cc3a-4595-8708-0f4c12eac03d}" ma:internalName="TaxCatchAll" ma:showField="CatchAllData" ma:web="0a9e03f9-d863-4bd4-9da4-021144884c0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b491b5-0359-4501-8d66-ba4d8fcd8d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4d130c82-3eaf-4d6e-aa95-a900597639a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A366414-3C2C-41A5-A382-E55EA5CD88E7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8dfc1df2-fba6-4c06-8e37-8d27e74b2c31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7662E31-21D2-4D50-95A5-73BDD819984A}"/>
</file>

<file path=customXml/itemProps3.xml><?xml version="1.0" encoding="utf-8"?>
<ds:datastoreItem xmlns:ds="http://schemas.openxmlformats.org/officeDocument/2006/customXml" ds:itemID="{AB6C078E-12B4-47EB-9960-C5E94B9CE44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773</TotalTime>
  <Words>1032</Words>
  <Application>Microsoft Office PowerPoint</Application>
  <PresentationFormat>A4 Paper (210x297 mm)</PresentationFormat>
  <Paragraphs>572</Paragraphs>
  <Slides>21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Avenir Next LT Pro</vt:lpstr>
      <vt:lpstr>Calibri</vt:lpstr>
      <vt:lpstr>Office Theme</vt:lpstr>
      <vt:lpstr>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Lucie Street</dc:creator>
  <cp:lastModifiedBy>L Street</cp:lastModifiedBy>
  <cp:revision>36</cp:revision>
  <cp:lastPrinted>2024-09-18T08:27:59Z</cp:lastPrinted>
  <dcterms:created xsi:type="dcterms:W3CDTF">2018-01-07T13:51:13Z</dcterms:created>
  <dcterms:modified xsi:type="dcterms:W3CDTF">2025-07-18T09:27:45Z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0x010100EBF57D74F64D184CB6D69779B2F690CB</vt:lpwstr>
  </property>
</Properties>
</file>