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5" r:id="rId1"/>
  </p:sldMasterIdLst>
  <p:notesMasterIdLst>
    <p:notesMasterId r:id="rId3"/>
  </p:notesMasterIdLst>
  <p:sldIdLst>
    <p:sldId id="256" r:id="rId2"/>
  </p:sldIdLst>
  <p:sldSz cx="9144000" cy="5143500" type="screen16x9"/>
  <p:notesSz cx="6858000" cy="9874250"/>
  <p:embeddedFontLst>
    <p:embeddedFont>
      <p:font typeface="Century Gothic" panose="020B0502020202020204" pitchFamily="34" charset="0"/>
      <p:regular r:id="rId4"/>
      <p:bold r:id="rId5"/>
      <p:italic r:id="rId6"/>
      <p:boldItalic r:id="rId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FB86CC40-6DE0-42DA-8357-E79C808A1707}">
  <a:tblStyle styleId="{FB86CC40-6DE0-42DA-8357-E79C808A1707}" styleName="Table_0"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9EFF7"/>
          </a:solidFill>
        </a:fill>
      </a:tcStyle>
    </a:wholeTbl>
    <a:band1H>
      <a:tcTxStyle b="off" i="off"/>
      <a:tcStyle>
        <a:tcBdr/>
        <a:fill>
          <a:solidFill>
            <a:srgbClr val="D0DEEF"/>
          </a:solidFill>
        </a:fill>
      </a:tcStyle>
    </a:band1H>
    <a:band2H>
      <a:tcTxStyle b="off" i="off"/>
      <a:tcStyle>
        <a:tcBdr/>
      </a:tcStyle>
    </a:band2H>
    <a:band1V>
      <a:tcTxStyle b="off" i="off"/>
      <a:tcStyle>
        <a:tcBdr/>
        <a:fill>
          <a:solidFill>
            <a:srgbClr val="D0DEEF"/>
          </a:solidFill>
        </a:fill>
      </a:tcStyle>
    </a:band1V>
    <a:band2V>
      <a:tcTxStyle b="off" i="off"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/>
        <a:fill>
          <a:solidFill>
            <a:srgbClr val="5B9BD5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/>
        <a:fill>
          <a:solidFill>
            <a:srgbClr val="5B9BD5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top>
            <a:ln w="381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rgbClr val="5B9BD5"/>
          </a:solidFill>
        </a:fill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bottom>
            <a:ln w="381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rgbClr val="5B9BD5"/>
          </a:solidFill>
        </a:fill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940" y="3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tableStyles" Target="tableStyles.xml"/><Relationship Id="rId5" Type="http://schemas.openxmlformats.org/officeDocument/2006/relationships/font" Target="fonts/font2.fntdata"/><Relationship Id="rId10" Type="http://schemas.openxmlformats.org/officeDocument/2006/relationships/theme" Target="theme/theme1.xml"/><Relationship Id="rId4" Type="http://schemas.openxmlformats.org/officeDocument/2006/relationships/font" Target="fonts/font1.fntdata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38113" y="739775"/>
            <a:ext cx="6583362" cy="37036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690270"/>
            <a:ext cx="5486400" cy="44434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62" tIns="93162" rIns="93162" bIns="93162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10b2ac449d9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8113" y="739775"/>
            <a:ext cx="6581775" cy="37036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10b2ac449d9_0_14:notes"/>
          <p:cNvSpPr txBox="1">
            <a:spLocks noGrp="1"/>
          </p:cNvSpPr>
          <p:nvPr>
            <p:ph type="body" idx="1"/>
          </p:nvPr>
        </p:nvSpPr>
        <p:spPr>
          <a:xfrm>
            <a:off x="685800" y="4690270"/>
            <a:ext cx="5486400" cy="4443413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 algn="ctr">
              <a:buNone/>
            </a:pPr>
            <a:r>
              <a:rPr lang="en-GB" sz="1400" b="1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WEEK 2</a:t>
            </a:r>
            <a:endParaRPr sz="1400" b="1">
              <a:solidFill>
                <a:srgbClr val="FFFF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indent="0" algn="ctr">
              <a:buNone/>
            </a:pPr>
            <a:r>
              <a:rPr lang="en-GB" sz="1400" b="1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Monday</a:t>
            </a:r>
            <a:endParaRPr sz="1400" b="1">
              <a:solidFill>
                <a:srgbClr val="FFFF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indent="0" algn="ctr">
              <a:buNone/>
            </a:pPr>
            <a:r>
              <a:rPr lang="en-GB" sz="1400" b="1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Tuesday</a:t>
            </a:r>
            <a:endParaRPr sz="1400" b="1">
              <a:solidFill>
                <a:srgbClr val="FFFF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indent="0" algn="ctr">
              <a:buNone/>
            </a:pPr>
            <a:r>
              <a:rPr lang="en-GB" sz="1400" b="1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Wednesday</a:t>
            </a:r>
            <a:endParaRPr sz="1400" b="1">
              <a:solidFill>
                <a:srgbClr val="FFFF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indent="0" algn="ctr">
              <a:buNone/>
            </a:pPr>
            <a:r>
              <a:rPr lang="en-GB" sz="1400" b="1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Thursday</a:t>
            </a:r>
            <a:endParaRPr sz="1400" b="1">
              <a:solidFill>
                <a:srgbClr val="FFFF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indent="0" algn="ctr">
              <a:buNone/>
            </a:pPr>
            <a:r>
              <a:rPr lang="en-GB" sz="1400" b="1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Friday</a:t>
            </a:r>
            <a:endParaRPr sz="1400" b="1">
              <a:solidFill>
                <a:srgbClr val="FFFF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indent="0" algn="ctr">
              <a:buNone/>
            </a:pPr>
            <a:r>
              <a:rPr lang="en-GB" sz="1400">
                <a:latin typeface="Century Gothic"/>
                <a:ea typeface="Century Gothic"/>
                <a:cs typeface="Century Gothic"/>
                <a:sym typeface="Century Gothic"/>
              </a:rPr>
              <a:t>VFM</a:t>
            </a:r>
            <a:endParaRPr sz="14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indent="0" algn="ctr">
              <a:buNone/>
            </a:pPr>
            <a:r>
              <a:rPr lang="en-GB" sz="1200">
                <a:latin typeface="Century Gothic"/>
                <a:ea typeface="Century Gothic"/>
                <a:cs typeface="Century Gothic"/>
                <a:sym typeface="Century Gothic"/>
              </a:rPr>
              <a:t>Buttered Toast</a:t>
            </a:r>
            <a:endParaRPr sz="1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indent="0" algn="ctr">
              <a:buNone/>
            </a:pPr>
            <a:endParaRPr sz="1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indent="0" algn="ctr">
              <a:buNone/>
            </a:pPr>
            <a:r>
              <a:rPr lang="en-GB" sz="1200">
                <a:latin typeface="Century Gothic"/>
                <a:ea typeface="Century Gothic"/>
                <a:cs typeface="Century Gothic"/>
                <a:sym typeface="Century Gothic"/>
              </a:rPr>
              <a:t>Double Wedge Garlic &amp; herb</a:t>
            </a:r>
            <a:endParaRPr sz="1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indent="0" algn="ctr">
              <a:buNone/>
            </a:pPr>
            <a:endParaRPr sz="1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indent="0" algn="ctr">
              <a:buNone/>
            </a:pPr>
            <a:r>
              <a:rPr lang="en-GB" sz="1200">
                <a:latin typeface="Century Gothic"/>
                <a:ea typeface="Century Gothic"/>
                <a:cs typeface="Century Gothic"/>
                <a:sym typeface="Century Gothic"/>
              </a:rPr>
              <a:t>Buttered Toast</a:t>
            </a:r>
            <a:endParaRPr sz="1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indent="0" algn="ctr">
              <a:buNone/>
            </a:pPr>
            <a:endParaRPr sz="1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indent="0" algn="ctr">
              <a:buNone/>
            </a:pPr>
            <a:r>
              <a:rPr lang="en-GB" sz="1200">
                <a:latin typeface="Century Gothic"/>
                <a:ea typeface="Century Gothic"/>
                <a:cs typeface="Century Gothic"/>
                <a:sym typeface="Century Gothic"/>
              </a:rPr>
              <a:t>  Cinnamon Popcorn</a:t>
            </a:r>
            <a:endParaRPr sz="1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indent="0">
              <a:buNone/>
            </a:pPr>
            <a:endParaRPr sz="1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indent="0" algn="ctr">
              <a:buNone/>
            </a:pPr>
            <a:r>
              <a:rPr lang="en-GB" sz="1200">
                <a:latin typeface="Century Gothic"/>
                <a:ea typeface="Century Gothic"/>
                <a:cs typeface="Century Gothic"/>
                <a:sym typeface="Century Gothic"/>
              </a:rPr>
              <a:t>Buttered Toast</a:t>
            </a:r>
            <a:endParaRPr sz="1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indent="0" algn="ctr">
              <a:buNone/>
            </a:pPr>
            <a:endParaRPr sz="1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indent="0" algn="ctr">
              <a:buNone/>
            </a:pPr>
            <a:r>
              <a:rPr lang="en-GB" sz="1200">
                <a:latin typeface="Century Gothic"/>
                <a:ea typeface="Century Gothic"/>
                <a:cs typeface="Century Gothic"/>
                <a:sym typeface="Century Gothic"/>
              </a:rPr>
              <a:t>Double Wedge Cajun</a:t>
            </a:r>
            <a:endParaRPr sz="1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indent="0" algn="ctr">
              <a:buNone/>
            </a:pPr>
            <a:endParaRPr sz="1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indent="0" algn="ctr">
              <a:buNone/>
            </a:pPr>
            <a:r>
              <a:rPr lang="en-GB" sz="1200">
                <a:latin typeface="Century Gothic"/>
                <a:ea typeface="Century Gothic"/>
                <a:cs typeface="Century Gothic"/>
                <a:sym typeface="Century Gothic"/>
              </a:rPr>
              <a:t>Buttered Toast</a:t>
            </a:r>
            <a:endParaRPr sz="1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indent="0" algn="ctr">
              <a:buNone/>
            </a:pPr>
            <a:endParaRPr sz="1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indent="0" algn="ctr">
              <a:buNone/>
            </a:pPr>
            <a:r>
              <a:rPr lang="en-GB" sz="1200">
                <a:latin typeface="Century Gothic"/>
                <a:ea typeface="Century Gothic"/>
                <a:cs typeface="Century Gothic"/>
                <a:sym typeface="Century Gothic"/>
              </a:rPr>
              <a:t> Marmite </a:t>
            </a:r>
            <a:endParaRPr sz="1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indent="0" algn="ctr">
              <a:buNone/>
            </a:pPr>
            <a:r>
              <a:rPr lang="en-GB" sz="1200">
                <a:latin typeface="Century Gothic"/>
                <a:ea typeface="Century Gothic"/>
                <a:cs typeface="Century Gothic"/>
                <a:sym typeface="Century Gothic"/>
              </a:rPr>
              <a:t>Popcorn</a:t>
            </a:r>
            <a:endParaRPr sz="1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indent="0" algn="ctr">
              <a:buNone/>
            </a:pPr>
            <a:endParaRPr sz="1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indent="0" algn="ctr">
              <a:buNone/>
            </a:pPr>
            <a:r>
              <a:rPr lang="en-GB" sz="1200">
                <a:latin typeface="Century Gothic"/>
                <a:ea typeface="Century Gothic"/>
                <a:cs typeface="Century Gothic"/>
                <a:sym typeface="Century Gothic"/>
              </a:rPr>
              <a:t>Buttered Toast</a:t>
            </a:r>
            <a:endParaRPr sz="1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indent="0" algn="ctr">
              <a:buNone/>
            </a:pPr>
            <a:endParaRPr sz="1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indent="0" algn="ctr">
              <a:buNone/>
            </a:pPr>
            <a:r>
              <a:rPr lang="en-GB" sz="1200">
                <a:latin typeface="Century Gothic"/>
                <a:ea typeface="Century Gothic"/>
                <a:cs typeface="Century Gothic"/>
                <a:sym typeface="Century Gothic"/>
              </a:rPr>
              <a:t>Double Wedge</a:t>
            </a:r>
            <a:endParaRPr sz="1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indent="0" algn="ctr">
              <a:buNone/>
            </a:pPr>
            <a:endParaRPr sz="1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indent="0" algn="ctr">
              <a:buNone/>
            </a:pPr>
            <a:r>
              <a:rPr lang="en-GB" sz="1400">
                <a:latin typeface="Century Gothic"/>
                <a:ea typeface="Century Gothic"/>
                <a:cs typeface="Century Gothic"/>
                <a:sym typeface="Century Gothic"/>
              </a:rPr>
              <a:t>ENTRY</a:t>
            </a:r>
            <a:endParaRPr sz="14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indent="0" algn="ctr">
              <a:buNone/>
            </a:pPr>
            <a:r>
              <a:rPr lang="en-GB" sz="1200">
                <a:latin typeface="Century Gothic"/>
                <a:ea typeface="Century Gothic"/>
                <a:cs typeface="Century Gothic"/>
                <a:sym typeface="Century Gothic"/>
              </a:rPr>
              <a:t>Cheese &amp; Tomato Twist</a:t>
            </a:r>
            <a:endParaRPr sz="1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indent="0" algn="ctr">
              <a:buNone/>
            </a:pPr>
            <a:endParaRPr sz="1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indent="0">
              <a:buNone/>
            </a:pPr>
            <a:r>
              <a:rPr lang="en-GB" sz="1200">
                <a:latin typeface="Century Gothic"/>
                <a:ea typeface="Century Gothic"/>
                <a:cs typeface="Century Gothic"/>
                <a:sym typeface="Century Gothic"/>
              </a:rPr>
              <a:t>Syrup Pancake</a:t>
            </a:r>
            <a:endParaRPr sz="1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indent="0" algn="ctr">
              <a:buNone/>
            </a:pPr>
            <a:r>
              <a:rPr lang="en-GB" sz="1200">
                <a:latin typeface="Century Gothic"/>
                <a:ea typeface="Century Gothic"/>
                <a:cs typeface="Century Gothic"/>
                <a:sym typeface="Century Gothic"/>
              </a:rPr>
              <a:t>Hash Browns</a:t>
            </a:r>
            <a:endParaRPr sz="1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indent="0" algn="ctr">
              <a:buNone/>
            </a:pPr>
            <a:endParaRPr sz="1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indent="0">
              <a:buNone/>
            </a:pPr>
            <a:r>
              <a:rPr lang="en-GB" sz="1200">
                <a:latin typeface="Century Gothic"/>
                <a:ea typeface="Century Gothic"/>
                <a:cs typeface="Century Gothic"/>
                <a:sym typeface="Century Gothic"/>
              </a:rPr>
              <a:t>Syrup Pancake</a:t>
            </a:r>
            <a:endParaRPr sz="1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indent="0" algn="ctr">
              <a:buNone/>
            </a:pPr>
            <a:r>
              <a:rPr lang="en-GB" sz="1200">
                <a:latin typeface="Century Gothic"/>
                <a:ea typeface="Century Gothic"/>
                <a:cs typeface="Century Gothic"/>
                <a:sym typeface="Century Gothic"/>
              </a:rPr>
              <a:t>Cheesy Nacho Pot</a:t>
            </a:r>
            <a:endParaRPr sz="1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indent="0" algn="ctr">
              <a:buNone/>
            </a:pPr>
            <a:endParaRPr sz="1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indent="0">
              <a:buNone/>
            </a:pPr>
            <a:r>
              <a:rPr lang="en-GB" sz="1200">
                <a:latin typeface="Century Gothic"/>
                <a:ea typeface="Century Gothic"/>
                <a:cs typeface="Century Gothic"/>
                <a:sym typeface="Century Gothic"/>
              </a:rPr>
              <a:t>Syrup Pancake</a:t>
            </a:r>
            <a:endParaRPr sz="1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indent="0" algn="ctr">
              <a:buNone/>
            </a:pPr>
            <a:r>
              <a:rPr lang="en-GB" sz="1200">
                <a:latin typeface="Century Gothic"/>
                <a:ea typeface="Century Gothic"/>
                <a:cs typeface="Century Gothic"/>
                <a:sym typeface="Century Gothic"/>
              </a:rPr>
              <a:t>Buttered Crumpet</a:t>
            </a:r>
            <a:endParaRPr sz="1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indent="0" algn="ctr">
              <a:buNone/>
            </a:pPr>
            <a:endParaRPr sz="1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indent="0">
              <a:buNone/>
            </a:pPr>
            <a:r>
              <a:rPr lang="en-GB" sz="1200">
                <a:latin typeface="Century Gothic"/>
                <a:ea typeface="Century Gothic"/>
                <a:cs typeface="Century Gothic"/>
                <a:sym typeface="Century Gothic"/>
              </a:rPr>
              <a:t>Syrup Pancake</a:t>
            </a:r>
            <a:endParaRPr sz="1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indent="0" algn="ctr">
              <a:buNone/>
            </a:pPr>
            <a:r>
              <a:rPr lang="en-GB" sz="1200">
                <a:latin typeface="Century Gothic"/>
                <a:ea typeface="Century Gothic"/>
                <a:cs typeface="Century Gothic"/>
                <a:sym typeface="Century Gothic"/>
              </a:rPr>
              <a:t>Pizza Bagel</a:t>
            </a:r>
            <a:endParaRPr sz="1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indent="0" algn="ctr">
              <a:buNone/>
            </a:pPr>
            <a:endParaRPr sz="1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indent="0">
              <a:buNone/>
            </a:pPr>
            <a:r>
              <a:rPr lang="en-GB" sz="1200">
                <a:latin typeface="Century Gothic"/>
                <a:ea typeface="Century Gothic"/>
                <a:cs typeface="Century Gothic"/>
                <a:sym typeface="Century Gothic"/>
              </a:rPr>
              <a:t>Syrup Pancake</a:t>
            </a:r>
            <a:endParaRPr sz="1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indent="0" algn="ctr">
              <a:buNone/>
            </a:pPr>
            <a:r>
              <a:rPr lang="en-GB" sz="1400">
                <a:latin typeface="Century Gothic"/>
                <a:ea typeface="Century Gothic"/>
                <a:cs typeface="Century Gothic"/>
                <a:sym typeface="Century Gothic"/>
              </a:rPr>
              <a:t>GOOD</a:t>
            </a:r>
            <a:endParaRPr sz="14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indent="0" algn="ctr">
              <a:buNone/>
            </a:pPr>
            <a:r>
              <a:rPr lang="en-GB" sz="1200">
                <a:latin typeface="Century Gothic"/>
                <a:ea typeface="Century Gothic"/>
                <a:cs typeface="Century Gothic"/>
                <a:sym typeface="Century Gothic"/>
              </a:rPr>
              <a:t>Sweet Waffle </a:t>
            </a:r>
            <a:endParaRPr sz="1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indent="0" algn="ctr">
              <a:buNone/>
            </a:pPr>
            <a:endParaRPr sz="1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indent="0" algn="ctr">
              <a:buNone/>
            </a:pPr>
            <a:r>
              <a:rPr lang="en-GB" sz="1200">
                <a:latin typeface="Century Gothic"/>
                <a:ea typeface="Century Gothic"/>
                <a:cs typeface="Century Gothic"/>
                <a:sym typeface="Century Gothic"/>
              </a:rPr>
              <a:t>Chinese Chicken Wings</a:t>
            </a:r>
            <a:endParaRPr sz="1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indent="0" algn="ctr">
              <a:buNone/>
            </a:pPr>
            <a:r>
              <a:rPr lang="en-GB" sz="1200">
                <a:latin typeface="Century Gothic"/>
                <a:ea typeface="Century Gothic"/>
                <a:cs typeface="Century Gothic"/>
                <a:sym typeface="Century Gothic"/>
              </a:rPr>
              <a:t>Sweet Waffle</a:t>
            </a:r>
            <a:endParaRPr sz="1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indent="0">
              <a:buNone/>
            </a:pPr>
            <a:endParaRPr sz="1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indent="0" algn="ctr">
              <a:buNone/>
            </a:pPr>
            <a:r>
              <a:rPr lang="en-GB" sz="1200">
                <a:latin typeface="Century Gothic"/>
                <a:ea typeface="Century Gothic"/>
                <a:cs typeface="Century Gothic"/>
                <a:sym typeface="Century Gothic"/>
              </a:rPr>
              <a:t>6” Sausage Roll</a:t>
            </a:r>
            <a:endParaRPr sz="1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indent="0" algn="ctr">
              <a:buNone/>
            </a:pPr>
            <a:r>
              <a:rPr lang="en-GB" sz="1200">
                <a:latin typeface="Century Gothic"/>
                <a:ea typeface="Century Gothic"/>
                <a:cs typeface="Century Gothic"/>
                <a:sym typeface="Century Gothic"/>
              </a:rPr>
              <a:t>Sweet Waffle</a:t>
            </a:r>
            <a:endParaRPr sz="1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indent="0" algn="ctr">
              <a:buNone/>
            </a:pPr>
            <a:endParaRPr sz="1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indent="0" algn="ctr">
              <a:buNone/>
            </a:pPr>
            <a:r>
              <a:rPr lang="en-GB" sz="1200">
                <a:latin typeface="Century Gothic"/>
                <a:ea typeface="Century Gothic"/>
                <a:cs typeface="Century Gothic"/>
                <a:sym typeface="Century Gothic"/>
              </a:rPr>
              <a:t>Original Chicken Wings</a:t>
            </a:r>
            <a:endParaRPr sz="1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indent="0" algn="ctr">
              <a:buNone/>
            </a:pPr>
            <a:r>
              <a:rPr lang="en-GB" sz="1200">
                <a:latin typeface="Century Gothic"/>
                <a:ea typeface="Century Gothic"/>
                <a:cs typeface="Century Gothic"/>
                <a:sym typeface="Century Gothic"/>
              </a:rPr>
              <a:t>Sweet Waffle</a:t>
            </a:r>
            <a:endParaRPr sz="1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indent="0" algn="ctr">
              <a:buNone/>
            </a:pPr>
            <a:endParaRPr sz="1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indent="0" algn="ctr">
              <a:buNone/>
            </a:pPr>
            <a:r>
              <a:rPr lang="en-GB" sz="1200">
                <a:latin typeface="Century Gothic"/>
                <a:ea typeface="Century Gothic"/>
                <a:cs typeface="Century Gothic"/>
                <a:sym typeface="Century Gothic"/>
              </a:rPr>
              <a:t>Half Tuna Melt Panini</a:t>
            </a:r>
            <a:endParaRPr sz="1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indent="0" algn="ctr">
              <a:buNone/>
            </a:pPr>
            <a:endParaRPr sz="1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indent="0" algn="ctr">
              <a:buNone/>
            </a:pPr>
            <a:r>
              <a:rPr lang="en-GB" sz="1200">
                <a:latin typeface="Century Gothic"/>
                <a:ea typeface="Century Gothic"/>
                <a:cs typeface="Century Gothic"/>
                <a:sym typeface="Century Gothic"/>
              </a:rPr>
              <a:t>Sweet Waffle</a:t>
            </a:r>
            <a:endParaRPr sz="1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indent="0" algn="ctr">
              <a:buNone/>
            </a:pPr>
            <a:endParaRPr sz="1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indent="0" algn="ctr">
              <a:buNone/>
            </a:pPr>
            <a:r>
              <a:rPr lang="en-GB" sz="1200">
                <a:latin typeface="Century Gothic"/>
                <a:ea typeface="Century Gothic"/>
                <a:cs typeface="Century Gothic"/>
                <a:sym typeface="Century Gothic"/>
              </a:rPr>
              <a:t>Sweet Chilli Chicken &amp; Broccoli Protein Pot</a:t>
            </a:r>
            <a:endParaRPr sz="1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indent="0" algn="ctr">
              <a:buNone/>
            </a:pPr>
            <a:r>
              <a:rPr lang="en-GB" sz="1400">
                <a:latin typeface="Century Gothic"/>
                <a:ea typeface="Century Gothic"/>
                <a:cs typeface="Century Gothic"/>
                <a:sym typeface="Century Gothic"/>
              </a:rPr>
              <a:t>BETTER</a:t>
            </a:r>
            <a:endParaRPr sz="14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indent="0" algn="ctr">
              <a:buNone/>
            </a:pPr>
            <a:r>
              <a:rPr lang="en-GB" sz="1200">
                <a:latin typeface="Century Gothic"/>
                <a:ea typeface="Century Gothic"/>
                <a:cs typeface="Century Gothic"/>
                <a:sym typeface="Century Gothic"/>
              </a:rPr>
              <a:t>Piri Piri Chicken Burger</a:t>
            </a:r>
            <a:endParaRPr sz="1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indent="0" algn="ctr">
              <a:buNone/>
            </a:pPr>
            <a:r>
              <a:rPr lang="en-GB" sz="1200">
                <a:latin typeface="Century Gothic"/>
                <a:ea typeface="Century Gothic"/>
                <a:cs typeface="Century Gothic"/>
                <a:sym typeface="Century Gothic"/>
              </a:rPr>
              <a:t>Brunch Bean Pot</a:t>
            </a:r>
            <a:endParaRPr sz="1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indent="0" algn="ctr">
              <a:buNone/>
            </a:pPr>
            <a:r>
              <a:rPr lang="en-GB" sz="1200">
                <a:latin typeface="Century Gothic"/>
                <a:ea typeface="Century Gothic"/>
                <a:cs typeface="Century Gothic"/>
                <a:sym typeface="Century Gothic"/>
              </a:rPr>
              <a:t>Chicken Tikka Burger</a:t>
            </a:r>
            <a:endParaRPr sz="1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indent="0" algn="ctr">
              <a:buNone/>
            </a:pPr>
            <a:r>
              <a:rPr lang="en-GB" sz="1200">
                <a:latin typeface="Century Gothic"/>
                <a:ea typeface="Century Gothic"/>
                <a:cs typeface="Century Gothic"/>
                <a:sym typeface="Century Gothic"/>
              </a:rPr>
              <a:t>Spiced Mexican Bean Pot</a:t>
            </a:r>
            <a:endParaRPr sz="1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indent="0" algn="ctr">
              <a:buNone/>
            </a:pPr>
            <a:r>
              <a:rPr lang="en-GB" sz="1200">
                <a:latin typeface="Century Gothic"/>
                <a:ea typeface="Century Gothic"/>
                <a:cs typeface="Century Gothic"/>
                <a:sym typeface="Century Gothic"/>
              </a:rPr>
              <a:t>BBQ Chicken Burger</a:t>
            </a:r>
            <a:endParaRPr sz="1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indent="0" algn="ctr">
              <a:buNone/>
            </a:pPr>
            <a:r>
              <a:rPr lang="en-GB" sz="1400">
                <a:latin typeface="Century Gothic"/>
                <a:ea typeface="Century Gothic"/>
                <a:cs typeface="Century Gothic"/>
                <a:sym typeface="Century Gothic"/>
              </a:rPr>
              <a:t>BEST</a:t>
            </a:r>
            <a:endParaRPr sz="14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indent="0" algn="ctr">
              <a:buNone/>
            </a:pPr>
            <a:r>
              <a:rPr lang="en-GB" sz="1200">
                <a:latin typeface="Century Gothic"/>
                <a:ea typeface="Century Gothic"/>
                <a:cs typeface="Century Gothic"/>
                <a:sym typeface="Century Gothic"/>
              </a:rPr>
              <a:t>Cheese &amp; Onion Panini</a:t>
            </a:r>
            <a:endParaRPr sz="1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indent="0" algn="ctr">
              <a:buNone/>
            </a:pPr>
            <a:r>
              <a:rPr lang="en-GB" sz="1200">
                <a:latin typeface="Century Gothic"/>
                <a:ea typeface="Century Gothic"/>
                <a:cs typeface="Century Gothic"/>
                <a:sym typeface="Century Gothic"/>
              </a:rPr>
              <a:t>Sausage Breakfast Wrap</a:t>
            </a:r>
            <a:endParaRPr sz="1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indent="0" algn="ctr">
              <a:buNone/>
            </a:pPr>
            <a:r>
              <a:rPr lang="en-GB" sz="1200">
                <a:latin typeface="Century Gothic"/>
                <a:ea typeface="Century Gothic"/>
                <a:cs typeface="Century Gothic"/>
                <a:sym typeface="Century Gothic"/>
              </a:rPr>
              <a:t>Roasted Veg Panini</a:t>
            </a:r>
            <a:endParaRPr sz="1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indent="0" algn="ctr">
              <a:buNone/>
            </a:pPr>
            <a:r>
              <a:rPr lang="en-GB" sz="1200">
                <a:latin typeface="Century Gothic"/>
                <a:ea typeface="Century Gothic"/>
                <a:cs typeface="Century Gothic"/>
                <a:sym typeface="Century Gothic"/>
              </a:rPr>
              <a:t>Bacon Breakfast Muffin</a:t>
            </a:r>
            <a:endParaRPr sz="1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indent="0" algn="ctr">
              <a:buNone/>
            </a:pPr>
            <a:r>
              <a:rPr lang="en-GB" sz="1200">
                <a:latin typeface="Century Gothic"/>
                <a:ea typeface="Century Gothic"/>
                <a:cs typeface="Century Gothic"/>
                <a:sym typeface="Century Gothic"/>
              </a:rPr>
              <a:t>Cheese &amp; Tomato Panini</a:t>
            </a:r>
            <a:endParaRPr sz="1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indent="0">
              <a:buClr>
                <a:schemeClr val="dk1"/>
              </a:buClr>
              <a:buNone/>
            </a:pPr>
            <a:endParaRPr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8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0"/>
              <a:buFont typeface="Century Gothic"/>
              <a:buChar char="●"/>
              <a:defRPr sz="12000">
                <a:solidFill>
                  <a:srgbClr val="434343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0"/>
              <a:buFont typeface="Century Gothic"/>
              <a:buChar char="○"/>
              <a:defRPr sz="12000">
                <a:solidFill>
                  <a:srgbClr val="434343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0"/>
              <a:buFont typeface="Century Gothic"/>
              <a:buChar char="■"/>
              <a:defRPr sz="12000">
                <a:solidFill>
                  <a:srgbClr val="434343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0"/>
              <a:buFont typeface="Century Gothic"/>
              <a:buChar char="●"/>
              <a:defRPr sz="12000">
                <a:solidFill>
                  <a:srgbClr val="434343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0"/>
              <a:buFont typeface="Century Gothic"/>
              <a:buChar char="○"/>
              <a:defRPr sz="12000">
                <a:solidFill>
                  <a:srgbClr val="434343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0"/>
              <a:buFont typeface="Century Gothic"/>
              <a:buChar char="■"/>
              <a:defRPr sz="12000">
                <a:solidFill>
                  <a:srgbClr val="434343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0"/>
              <a:buFont typeface="Century Gothic"/>
              <a:buChar char="●"/>
              <a:defRPr sz="12000">
                <a:solidFill>
                  <a:srgbClr val="434343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0"/>
              <a:buFont typeface="Century Gothic"/>
              <a:buChar char="○"/>
              <a:defRPr sz="12000">
                <a:solidFill>
                  <a:srgbClr val="434343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0"/>
              <a:buFont typeface="Century Gothic"/>
              <a:buChar char="■"/>
              <a:defRPr sz="12000">
                <a:solidFill>
                  <a:srgbClr val="434343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r>
              <a:t>xx%</a:t>
            </a:r>
          </a:p>
        </p:txBody>
      </p:sp>
      <p:sp>
        <p:nvSpPr>
          <p:cNvPr id="42" name="Google Shape;42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3" name="Google Shape;43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3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 sz="1100"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9pPr>
          </a:lstStyle>
          <a:p>
            <a:endParaRPr/>
          </a:p>
        </p:txBody>
      </p:sp>
      <p:sp>
        <p:nvSpPr>
          <p:cNvPr id="48" name="Google Shape;48;p13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 sz="1100"/>
            </a:lvl1pPr>
            <a:lvl2pPr marL="914400" lvl="1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 sz="1100"/>
            </a:lvl2pPr>
            <a:lvl3pPr marL="137160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 sz="1100"/>
            </a:lvl3pPr>
            <a:lvl4pPr marL="182880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 sz="1100"/>
            </a:lvl4pPr>
            <a:lvl5pPr marL="228600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 sz="1100"/>
            </a:lvl5pPr>
            <a:lvl6pPr marL="274320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 sz="1100"/>
            </a:lvl6pPr>
            <a:lvl7pPr marL="320040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 sz="1100"/>
            </a:lvl7pPr>
            <a:lvl8pPr marL="365760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 sz="1100"/>
            </a:lvl8pPr>
            <a:lvl9pPr marL="411480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 sz="1100"/>
            </a:lvl9pPr>
          </a:lstStyle>
          <a:p>
            <a:endParaRPr/>
          </a:p>
        </p:txBody>
      </p:sp>
      <p:sp>
        <p:nvSpPr>
          <p:cNvPr id="49" name="Google Shape;49;p1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9pPr>
          </a:lstStyle>
          <a:p>
            <a:endParaRPr/>
          </a:p>
        </p:txBody>
      </p:sp>
      <p:sp>
        <p:nvSpPr>
          <p:cNvPr id="50" name="Google Shape;50;p1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9pPr>
          </a:lstStyle>
          <a:p>
            <a:endParaRPr/>
          </a:p>
        </p:txBody>
      </p:sp>
      <p:sp>
        <p:nvSpPr>
          <p:cNvPr id="51" name="Google Shape;51;p1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 1">
  <p:cSld name="TITLE_1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" name="Google Shape;53;p14"/>
          <p:cNvGrpSpPr/>
          <p:nvPr/>
        </p:nvGrpSpPr>
        <p:grpSpPr>
          <a:xfrm>
            <a:off x="1004144" y="412425"/>
            <a:ext cx="7136668" cy="152400"/>
            <a:chOff x="1346429" y="1011300"/>
            <a:chExt cx="6452100" cy="152400"/>
          </a:xfrm>
        </p:grpSpPr>
        <p:cxnSp>
          <p:nvCxnSpPr>
            <p:cNvPr id="54" name="Google Shape;54;p14"/>
            <p:cNvCxnSpPr/>
            <p:nvPr/>
          </p:nvCxnSpPr>
          <p:spPr>
            <a:xfrm rot="10800000">
              <a:off x="1346429" y="1011300"/>
              <a:ext cx="6452100" cy="0"/>
            </a:xfrm>
            <a:prstGeom prst="straightConnector1">
              <a:avLst/>
            </a:prstGeom>
            <a:noFill/>
            <a:ln w="762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55" name="Google Shape;55;p14"/>
            <p:cNvCxnSpPr/>
            <p:nvPr/>
          </p:nvCxnSpPr>
          <p:spPr>
            <a:xfrm rot="10800000">
              <a:off x="1346429" y="1163700"/>
              <a:ext cx="64521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grpSp>
        <p:nvGrpSpPr>
          <p:cNvPr id="56" name="Google Shape;56;p14"/>
          <p:cNvGrpSpPr/>
          <p:nvPr/>
        </p:nvGrpSpPr>
        <p:grpSpPr>
          <a:xfrm>
            <a:off x="1004151" y="4578700"/>
            <a:ext cx="7136668" cy="152400"/>
            <a:chOff x="1346435" y="3969088"/>
            <a:chExt cx="6452100" cy="152400"/>
          </a:xfrm>
        </p:grpSpPr>
        <p:cxnSp>
          <p:nvCxnSpPr>
            <p:cNvPr id="57" name="Google Shape;57;p14"/>
            <p:cNvCxnSpPr/>
            <p:nvPr/>
          </p:nvCxnSpPr>
          <p:spPr>
            <a:xfrm>
              <a:off x="1346435" y="4121488"/>
              <a:ext cx="6452100" cy="0"/>
            </a:xfrm>
            <a:prstGeom prst="straightConnector1">
              <a:avLst/>
            </a:prstGeom>
            <a:noFill/>
            <a:ln w="762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58" name="Google Shape;58;p14"/>
            <p:cNvCxnSpPr/>
            <p:nvPr/>
          </p:nvCxnSpPr>
          <p:spPr>
            <a:xfrm>
              <a:off x="1346435" y="3969088"/>
              <a:ext cx="64521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sp>
        <p:nvSpPr>
          <p:cNvPr id="59" name="Google Shape;59;p14"/>
          <p:cNvSpPr txBox="1">
            <a:spLocks noGrp="1"/>
          </p:cNvSpPr>
          <p:nvPr>
            <p:ph type="ctrTitle"/>
          </p:nvPr>
        </p:nvSpPr>
        <p:spPr>
          <a:xfrm>
            <a:off x="1004150" y="1751764"/>
            <a:ext cx="7136700" cy="102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400"/>
              <a:buChar char="●"/>
              <a:defRPr sz="5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400"/>
              <a:buChar char="○"/>
              <a:defRPr sz="5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400"/>
              <a:buChar char="■"/>
              <a:defRPr sz="5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400"/>
              <a:buChar char="●"/>
              <a:defRPr sz="5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400"/>
              <a:buChar char="○"/>
              <a:defRPr sz="5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400"/>
              <a:buChar char="■"/>
              <a:defRPr sz="5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400"/>
              <a:buChar char="●"/>
              <a:defRPr sz="5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400"/>
              <a:buChar char="○"/>
              <a:defRPr sz="5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400"/>
              <a:buChar char="■"/>
              <a:defRPr sz="5400"/>
            </a:lvl9pPr>
          </a:lstStyle>
          <a:p>
            <a:endParaRPr/>
          </a:p>
        </p:txBody>
      </p:sp>
      <p:sp>
        <p:nvSpPr>
          <p:cNvPr id="60" name="Google Shape;60;p14"/>
          <p:cNvSpPr txBox="1">
            <a:spLocks noGrp="1"/>
          </p:cNvSpPr>
          <p:nvPr>
            <p:ph type="subTitle" idx="1"/>
          </p:nvPr>
        </p:nvSpPr>
        <p:spPr>
          <a:xfrm>
            <a:off x="2137225" y="2850039"/>
            <a:ext cx="48705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61" name="Google Shape;61;p1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 2">
  <p:cSld name="TITLE_2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Google Shape;63;p15"/>
          <p:cNvGrpSpPr/>
          <p:nvPr/>
        </p:nvGrpSpPr>
        <p:grpSpPr>
          <a:xfrm>
            <a:off x="1004144" y="412425"/>
            <a:ext cx="7136668" cy="152400"/>
            <a:chOff x="1346429" y="1011300"/>
            <a:chExt cx="6452100" cy="152400"/>
          </a:xfrm>
        </p:grpSpPr>
        <p:cxnSp>
          <p:nvCxnSpPr>
            <p:cNvPr id="64" name="Google Shape;64;p15"/>
            <p:cNvCxnSpPr/>
            <p:nvPr/>
          </p:nvCxnSpPr>
          <p:spPr>
            <a:xfrm rot="10800000">
              <a:off x="1346429" y="1011300"/>
              <a:ext cx="6452100" cy="0"/>
            </a:xfrm>
            <a:prstGeom prst="straightConnector1">
              <a:avLst/>
            </a:prstGeom>
            <a:noFill/>
            <a:ln w="762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65" name="Google Shape;65;p15"/>
            <p:cNvCxnSpPr/>
            <p:nvPr/>
          </p:nvCxnSpPr>
          <p:spPr>
            <a:xfrm rot="10800000">
              <a:off x="1346429" y="1163700"/>
              <a:ext cx="64521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grpSp>
        <p:nvGrpSpPr>
          <p:cNvPr id="66" name="Google Shape;66;p15"/>
          <p:cNvGrpSpPr/>
          <p:nvPr/>
        </p:nvGrpSpPr>
        <p:grpSpPr>
          <a:xfrm>
            <a:off x="1004151" y="4578700"/>
            <a:ext cx="7136668" cy="152400"/>
            <a:chOff x="1346435" y="3969088"/>
            <a:chExt cx="6452100" cy="152400"/>
          </a:xfrm>
        </p:grpSpPr>
        <p:cxnSp>
          <p:nvCxnSpPr>
            <p:cNvPr id="67" name="Google Shape;67;p15"/>
            <p:cNvCxnSpPr/>
            <p:nvPr/>
          </p:nvCxnSpPr>
          <p:spPr>
            <a:xfrm>
              <a:off x="1346435" y="4121488"/>
              <a:ext cx="6452100" cy="0"/>
            </a:xfrm>
            <a:prstGeom prst="straightConnector1">
              <a:avLst/>
            </a:prstGeom>
            <a:noFill/>
            <a:ln w="762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68" name="Google Shape;68;p15"/>
            <p:cNvCxnSpPr/>
            <p:nvPr/>
          </p:nvCxnSpPr>
          <p:spPr>
            <a:xfrm>
              <a:off x="1346435" y="3969088"/>
              <a:ext cx="64521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sp>
        <p:nvSpPr>
          <p:cNvPr id="69" name="Google Shape;69;p15"/>
          <p:cNvSpPr txBox="1">
            <a:spLocks noGrp="1"/>
          </p:cNvSpPr>
          <p:nvPr>
            <p:ph type="ctrTitle"/>
          </p:nvPr>
        </p:nvSpPr>
        <p:spPr>
          <a:xfrm>
            <a:off x="1004150" y="1751764"/>
            <a:ext cx="7136700" cy="102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400"/>
              <a:buChar char="●"/>
              <a:defRPr sz="5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400"/>
              <a:buChar char="○"/>
              <a:defRPr sz="5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400"/>
              <a:buChar char="■"/>
              <a:defRPr sz="5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400"/>
              <a:buChar char="●"/>
              <a:defRPr sz="5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400"/>
              <a:buChar char="○"/>
              <a:defRPr sz="5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400"/>
              <a:buChar char="■"/>
              <a:defRPr sz="5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400"/>
              <a:buChar char="●"/>
              <a:defRPr sz="5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400"/>
              <a:buChar char="○"/>
              <a:defRPr sz="5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400"/>
              <a:buChar char="■"/>
              <a:defRPr sz="5400"/>
            </a:lvl9pPr>
          </a:lstStyle>
          <a:p>
            <a:endParaRPr/>
          </a:p>
        </p:txBody>
      </p:sp>
      <p:sp>
        <p:nvSpPr>
          <p:cNvPr id="70" name="Google Shape;70;p15"/>
          <p:cNvSpPr txBox="1">
            <a:spLocks noGrp="1"/>
          </p:cNvSpPr>
          <p:nvPr>
            <p:ph type="subTitle" idx="1"/>
          </p:nvPr>
        </p:nvSpPr>
        <p:spPr>
          <a:xfrm>
            <a:off x="2137225" y="2850039"/>
            <a:ext cx="48705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71" name="Google Shape;71;p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 3">
  <p:cSld name="TITLE_3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oogle Shape;73;p16"/>
          <p:cNvGrpSpPr/>
          <p:nvPr/>
        </p:nvGrpSpPr>
        <p:grpSpPr>
          <a:xfrm>
            <a:off x="1004144" y="412425"/>
            <a:ext cx="7136668" cy="152400"/>
            <a:chOff x="1346429" y="1011300"/>
            <a:chExt cx="6452100" cy="152400"/>
          </a:xfrm>
        </p:grpSpPr>
        <p:cxnSp>
          <p:nvCxnSpPr>
            <p:cNvPr id="74" name="Google Shape;74;p16"/>
            <p:cNvCxnSpPr/>
            <p:nvPr/>
          </p:nvCxnSpPr>
          <p:spPr>
            <a:xfrm rot="10800000">
              <a:off x="1346429" y="1011300"/>
              <a:ext cx="6452100" cy="0"/>
            </a:xfrm>
            <a:prstGeom prst="straightConnector1">
              <a:avLst/>
            </a:prstGeom>
            <a:noFill/>
            <a:ln w="762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75" name="Google Shape;75;p16"/>
            <p:cNvCxnSpPr/>
            <p:nvPr/>
          </p:nvCxnSpPr>
          <p:spPr>
            <a:xfrm rot="10800000">
              <a:off x="1346429" y="1163700"/>
              <a:ext cx="64521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grpSp>
        <p:nvGrpSpPr>
          <p:cNvPr id="76" name="Google Shape;76;p16"/>
          <p:cNvGrpSpPr/>
          <p:nvPr/>
        </p:nvGrpSpPr>
        <p:grpSpPr>
          <a:xfrm>
            <a:off x="1004151" y="4578700"/>
            <a:ext cx="7136668" cy="152400"/>
            <a:chOff x="1346435" y="3969088"/>
            <a:chExt cx="6452100" cy="152400"/>
          </a:xfrm>
        </p:grpSpPr>
        <p:cxnSp>
          <p:nvCxnSpPr>
            <p:cNvPr id="77" name="Google Shape;77;p16"/>
            <p:cNvCxnSpPr/>
            <p:nvPr/>
          </p:nvCxnSpPr>
          <p:spPr>
            <a:xfrm>
              <a:off x="1346435" y="4121488"/>
              <a:ext cx="6452100" cy="0"/>
            </a:xfrm>
            <a:prstGeom prst="straightConnector1">
              <a:avLst/>
            </a:prstGeom>
            <a:noFill/>
            <a:ln w="762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78" name="Google Shape;78;p16"/>
            <p:cNvCxnSpPr/>
            <p:nvPr/>
          </p:nvCxnSpPr>
          <p:spPr>
            <a:xfrm>
              <a:off x="1346435" y="3969088"/>
              <a:ext cx="64521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sp>
        <p:nvSpPr>
          <p:cNvPr id="79" name="Google Shape;79;p16"/>
          <p:cNvSpPr txBox="1">
            <a:spLocks noGrp="1"/>
          </p:cNvSpPr>
          <p:nvPr>
            <p:ph type="ctrTitle"/>
          </p:nvPr>
        </p:nvSpPr>
        <p:spPr>
          <a:xfrm>
            <a:off x="1004150" y="1751764"/>
            <a:ext cx="7136700" cy="102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400"/>
              <a:buChar char="●"/>
              <a:defRPr sz="5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400"/>
              <a:buChar char="○"/>
              <a:defRPr sz="5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400"/>
              <a:buChar char="■"/>
              <a:defRPr sz="5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400"/>
              <a:buChar char="●"/>
              <a:defRPr sz="5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400"/>
              <a:buChar char="○"/>
              <a:defRPr sz="5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400"/>
              <a:buChar char="■"/>
              <a:defRPr sz="5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400"/>
              <a:buChar char="●"/>
              <a:defRPr sz="5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400"/>
              <a:buChar char="○"/>
              <a:defRPr sz="5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400"/>
              <a:buChar char="■"/>
              <a:defRPr sz="5400"/>
            </a:lvl9pPr>
          </a:lstStyle>
          <a:p>
            <a:endParaRPr/>
          </a:p>
        </p:txBody>
      </p:sp>
      <p:sp>
        <p:nvSpPr>
          <p:cNvPr id="80" name="Google Shape;80;p16"/>
          <p:cNvSpPr txBox="1">
            <a:spLocks noGrp="1"/>
          </p:cNvSpPr>
          <p:nvPr>
            <p:ph type="subTitle" idx="1"/>
          </p:nvPr>
        </p:nvSpPr>
        <p:spPr>
          <a:xfrm>
            <a:off x="2137225" y="2850039"/>
            <a:ext cx="48705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81" name="Google Shape;81;p1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 4">
  <p:cSld name="TITLE_4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7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Char char="●"/>
              <a:defRPr sz="5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Char char="○"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Char char="■"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Char char="●"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Char char="○"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Char char="■"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Char char="●"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Char char="○"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Char char="■"/>
              <a:defRPr sz="5200"/>
            </a:lvl9pPr>
          </a:lstStyle>
          <a:p>
            <a:endParaRPr/>
          </a:p>
        </p:txBody>
      </p:sp>
      <p:sp>
        <p:nvSpPr>
          <p:cNvPr id="84" name="Google Shape;84;p17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85" name="Google Shape;85;p1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 5">
  <p:cSld name="TITLE_5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8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Char char="●"/>
              <a:defRPr sz="5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Char char="○"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Char char="■"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Char char="●"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Char char="○"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Char char="■"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Char char="●"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Char char="○"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Char char="■"/>
              <a:defRPr sz="5200"/>
            </a:lvl9pPr>
          </a:lstStyle>
          <a:p>
            <a:endParaRPr/>
          </a:p>
        </p:txBody>
      </p:sp>
      <p:sp>
        <p:nvSpPr>
          <p:cNvPr id="88" name="Google Shape;88;p18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89" name="Google Shape;89;p1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 txBox="1">
            <a:spLocks noGrp="1"/>
          </p:cNvSpPr>
          <p:nvPr>
            <p:ph type="title"/>
          </p:nvPr>
        </p:nvSpPr>
        <p:spPr>
          <a:xfrm>
            <a:off x="311700" y="303875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3600"/>
              <a:buFont typeface="Century Gothic"/>
              <a:buChar char="●"/>
              <a:defRPr sz="3600">
                <a:solidFill>
                  <a:srgbClr val="434343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3600"/>
              <a:buFont typeface="Century Gothic"/>
              <a:buChar char="○"/>
              <a:defRPr sz="3600">
                <a:solidFill>
                  <a:srgbClr val="434343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3600"/>
              <a:buFont typeface="Century Gothic"/>
              <a:buChar char="■"/>
              <a:defRPr sz="3600">
                <a:solidFill>
                  <a:srgbClr val="434343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3600"/>
              <a:buFont typeface="Century Gothic"/>
              <a:buChar char="●"/>
              <a:defRPr sz="3600">
                <a:solidFill>
                  <a:srgbClr val="434343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3600"/>
              <a:buFont typeface="Century Gothic"/>
              <a:buChar char="○"/>
              <a:defRPr sz="3600">
                <a:solidFill>
                  <a:srgbClr val="434343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3600"/>
              <a:buFont typeface="Century Gothic"/>
              <a:buChar char="■"/>
              <a:defRPr sz="3600">
                <a:solidFill>
                  <a:srgbClr val="434343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3600"/>
              <a:buFont typeface="Century Gothic"/>
              <a:buChar char="●"/>
              <a:defRPr sz="3600">
                <a:solidFill>
                  <a:srgbClr val="434343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3600"/>
              <a:buFont typeface="Century Gothic"/>
              <a:buChar char="○"/>
              <a:defRPr sz="3600">
                <a:solidFill>
                  <a:srgbClr val="434343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3600"/>
              <a:buFont typeface="Century Gothic"/>
              <a:buChar char="■"/>
              <a:defRPr sz="3600">
                <a:solidFill>
                  <a:srgbClr val="434343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11" name="Google Shape;11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Century Gothic"/>
              <a:buChar char="●"/>
              <a:defRPr>
                <a:solidFill>
                  <a:srgbClr val="434343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Century Gothic"/>
              <a:buChar char="○"/>
              <a:defRPr>
                <a:solidFill>
                  <a:srgbClr val="434343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Century Gothic"/>
              <a:buChar char="■"/>
              <a:defRPr>
                <a:solidFill>
                  <a:srgbClr val="434343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Century Gothic"/>
              <a:buChar char="●"/>
              <a:defRPr>
                <a:solidFill>
                  <a:srgbClr val="434343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Century Gothic"/>
              <a:buChar char="○"/>
              <a:defRPr>
                <a:solidFill>
                  <a:srgbClr val="434343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Century Gothic"/>
              <a:buChar char="■"/>
              <a:defRPr>
                <a:solidFill>
                  <a:srgbClr val="434343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Century Gothic"/>
              <a:buChar char="●"/>
              <a:defRPr>
                <a:solidFill>
                  <a:srgbClr val="434343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Century Gothic"/>
              <a:buChar char="○"/>
              <a:defRPr>
                <a:solidFill>
                  <a:srgbClr val="434343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Century Gothic"/>
              <a:buChar char="■"/>
              <a:defRPr>
                <a:solidFill>
                  <a:srgbClr val="434343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14" name="Google Shape;14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Century Gothic"/>
              <a:buChar char="●"/>
              <a:defRPr>
                <a:solidFill>
                  <a:srgbClr val="434343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Century Gothic"/>
              <a:buChar char="○"/>
              <a:defRPr>
                <a:solidFill>
                  <a:srgbClr val="434343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Century Gothic"/>
              <a:buChar char="■"/>
              <a:defRPr>
                <a:solidFill>
                  <a:srgbClr val="434343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Century Gothic"/>
              <a:buChar char="●"/>
              <a:defRPr>
                <a:solidFill>
                  <a:srgbClr val="434343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Century Gothic"/>
              <a:buChar char="○"/>
              <a:defRPr>
                <a:solidFill>
                  <a:srgbClr val="434343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Century Gothic"/>
              <a:buChar char="■"/>
              <a:defRPr>
                <a:solidFill>
                  <a:srgbClr val="434343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Century Gothic"/>
              <a:buChar char="●"/>
              <a:defRPr>
                <a:solidFill>
                  <a:srgbClr val="434343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Century Gothic"/>
              <a:buChar char="○"/>
              <a:defRPr>
                <a:solidFill>
                  <a:srgbClr val="434343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Century Gothic"/>
              <a:buChar char="■"/>
              <a:defRPr>
                <a:solidFill>
                  <a:srgbClr val="434343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15" name="Google Shape;15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8" name="Google Shape;18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19" name="Google Shape;19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0" name="Google Shape;20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3" name="Google Shape;23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Char char="●"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Char char="○"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Char char="■"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Char char="●"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Char char="○"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Char char="■"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Char char="●"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Char char="○"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Char char="■"/>
              <a:defRPr sz="2400"/>
            </a:lvl9pPr>
          </a:lstStyle>
          <a:p>
            <a:endParaRPr/>
          </a:p>
        </p:txBody>
      </p:sp>
      <p:sp>
        <p:nvSpPr>
          <p:cNvPr id="26" name="Google Shape;26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7" name="Google Shape;27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Char char="●"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Char char="○"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Char char="■"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Char char="●"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Char char="○"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Char char="■"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Char char="●"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Char char="○"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Char char="■"/>
              <a:defRPr sz="4800"/>
            </a:lvl9pPr>
          </a:lstStyle>
          <a:p>
            <a:endParaRPr/>
          </a:p>
        </p:txBody>
      </p:sp>
      <p:sp>
        <p:nvSpPr>
          <p:cNvPr id="30" name="Google Shape;30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" name="Google Shape;33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Char char="●"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Char char="○"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Char char="■"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Char char="●"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Char char="○"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Char char="■"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Char char="●"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Char char="○"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Char char="■"/>
              <a:defRPr sz="4200"/>
            </a:lvl9pPr>
          </a:lstStyle>
          <a:p>
            <a:endParaRPr/>
          </a:p>
        </p:txBody>
      </p:sp>
      <p:sp>
        <p:nvSpPr>
          <p:cNvPr id="34" name="Google Shape;34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5" name="Google Shape;35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6" name="Google Shape;36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</a:lstStyle>
          <a:p>
            <a:endParaRPr/>
          </a:p>
        </p:txBody>
      </p:sp>
      <p:sp>
        <p:nvSpPr>
          <p:cNvPr id="39" name="Google Shape;39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4" name="Google Shape;94;p19"/>
          <p:cNvGraphicFramePr/>
          <p:nvPr>
            <p:extLst>
              <p:ext uri="{D42A27DB-BD31-4B8C-83A1-F6EECF244321}">
                <p14:modId xmlns:p14="http://schemas.microsoft.com/office/powerpoint/2010/main" val="1061985174"/>
              </p:ext>
            </p:extLst>
          </p:nvPr>
        </p:nvGraphicFramePr>
        <p:xfrm>
          <a:off x="61426" y="69067"/>
          <a:ext cx="9012150" cy="6415270"/>
        </p:xfrm>
        <a:graphic>
          <a:graphicData uri="http://schemas.openxmlformats.org/drawingml/2006/table">
            <a:tbl>
              <a:tblPr firstRow="1" bandRow="1">
                <a:noFill/>
                <a:tableStyleId>{FB86CC40-6DE0-42DA-8357-E79C808A1707}</a:tableStyleId>
              </a:tblPr>
              <a:tblGrid>
                <a:gridCol w="15020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65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74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020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020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020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414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>
                          <a:solidFill>
                            <a:schemeClr val="lt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WEEK</a:t>
                      </a:r>
                      <a:endParaRPr sz="1000" u="none" strike="noStrike" cap="none">
                        <a:solidFill>
                          <a:schemeClr val="lt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>
                          <a:solidFill>
                            <a:schemeClr val="lt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Monday</a:t>
                      </a:r>
                      <a:endParaRPr sz="1000" u="none" strike="noStrike" cap="none">
                        <a:solidFill>
                          <a:schemeClr val="lt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>
                          <a:solidFill>
                            <a:schemeClr val="lt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Tuesday</a:t>
                      </a:r>
                      <a:endParaRPr sz="1000" u="none" strike="noStrike" cap="none">
                        <a:solidFill>
                          <a:schemeClr val="lt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>
                          <a:solidFill>
                            <a:schemeClr val="lt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Wednesday</a:t>
                      </a:r>
                      <a:endParaRPr sz="1000" u="none" strike="noStrike" cap="none">
                        <a:solidFill>
                          <a:schemeClr val="lt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>
                          <a:solidFill>
                            <a:schemeClr val="lt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Thursday</a:t>
                      </a:r>
                      <a:endParaRPr sz="1000" u="none" strike="noStrike" cap="none">
                        <a:solidFill>
                          <a:schemeClr val="lt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>
                          <a:solidFill>
                            <a:schemeClr val="lt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Friday</a:t>
                      </a:r>
                      <a:endParaRPr sz="1000" u="none" strike="noStrike" cap="none">
                        <a:solidFill>
                          <a:schemeClr val="lt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7B7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300" b="1" i="1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Week 1</a:t>
                      </a:r>
                      <a:endParaRPr sz="1300" b="1" i="1" u="none" strike="noStrike" cap="none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Sausage Bap</a:t>
                      </a:r>
                      <a:br>
                        <a:rPr lang="en-US" sz="1200" dirty="0">
                          <a:solidFill>
                            <a:schemeClr val="tx1"/>
                          </a:solidFill>
                        </a:rPr>
                      </a:b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Waffle and Syrup</a:t>
                      </a:r>
                      <a:br>
                        <a:rPr lang="en-US" sz="1200" dirty="0">
                          <a:solidFill>
                            <a:schemeClr val="tx1"/>
                          </a:solidFill>
                        </a:rPr>
                      </a:b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Cheese Bagel</a:t>
                      </a:r>
                      <a:br>
                        <a:rPr lang="en-US" sz="1200" dirty="0">
                          <a:solidFill>
                            <a:schemeClr val="tx1"/>
                          </a:solidFill>
                        </a:rPr>
                      </a:b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Fresh Pastry Swirl</a:t>
                      </a:r>
                      <a:br>
                        <a:rPr lang="en-US" sz="1200" dirty="0">
                          <a:solidFill>
                            <a:schemeClr val="tx1"/>
                          </a:solidFill>
                        </a:rPr>
                      </a:br>
                      <a:endParaRPr sz="1200" dirty="0">
                        <a:solidFill>
                          <a:schemeClr val="tx1"/>
                        </a:solidFill>
                      </a:endParaRPr>
                    </a:p>
                  </a:txBody>
                  <a:tcPr marL="91450" marR="91450" marT="45725" marB="4572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Sausage Bap</a:t>
                      </a:r>
                      <a:br>
                        <a:rPr lang="en-US" sz="1200" dirty="0">
                          <a:solidFill>
                            <a:schemeClr val="tx1"/>
                          </a:solidFill>
                        </a:rPr>
                      </a:b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Waffle and Syrup</a:t>
                      </a:r>
                      <a:br>
                        <a:rPr lang="en-US" sz="1200" dirty="0">
                          <a:solidFill>
                            <a:schemeClr val="tx1"/>
                          </a:solidFill>
                        </a:rPr>
                      </a:b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Cheese Bagel</a:t>
                      </a:r>
                      <a:br>
                        <a:rPr lang="en-US" sz="1200" dirty="0">
                          <a:solidFill>
                            <a:schemeClr val="tx1"/>
                          </a:solidFill>
                        </a:rPr>
                      </a:b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Fresh Pastry Swirl</a:t>
                      </a:r>
                      <a:endParaRPr sz="1200" dirty="0"/>
                    </a:p>
                  </a:txBody>
                  <a:tcPr marL="91450" marR="91450" marT="45725" marB="4572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Sausage Bap</a:t>
                      </a:r>
                      <a:br>
                        <a:rPr lang="en-US" sz="1200" dirty="0">
                          <a:solidFill>
                            <a:schemeClr val="tx1"/>
                          </a:solidFill>
                        </a:rPr>
                      </a:b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Waffle and Syrup</a:t>
                      </a:r>
                      <a:br>
                        <a:rPr lang="en-US" sz="1200" dirty="0">
                          <a:solidFill>
                            <a:schemeClr val="tx1"/>
                          </a:solidFill>
                        </a:rPr>
                      </a:b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Cheese Bagel</a:t>
                      </a:r>
                      <a:br>
                        <a:rPr lang="en-US" sz="1200" dirty="0">
                          <a:solidFill>
                            <a:schemeClr val="tx1"/>
                          </a:solidFill>
                        </a:rPr>
                      </a:b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Fresh Pastry Swirl</a:t>
                      </a:r>
                      <a:br>
                        <a:rPr lang="en-US" sz="1200" dirty="0">
                          <a:solidFill>
                            <a:schemeClr val="tx1"/>
                          </a:solidFill>
                        </a:rPr>
                      </a:b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marL="91450" marR="91450" marT="45725" marB="4572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Sausage Bap</a:t>
                      </a:r>
                      <a:br>
                        <a:rPr lang="en-US" sz="1200" dirty="0">
                          <a:solidFill>
                            <a:schemeClr val="tx1"/>
                          </a:solidFill>
                        </a:rPr>
                      </a:b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Waffle and Syrup</a:t>
                      </a:r>
                      <a:br>
                        <a:rPr lang="en-US" sz="1200" dirty="0">
                          <a:solidFill>
                            <a:schemeClr val="tx1"/>
                          </a:solidFill>
                        </a:rPr>
                      </a:b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Cheese Bagel</a:t>
                      </a:r>
                      <a:br>
                        <a:rPr lang="en-US" sz="1200" dirty="0">
                          <a:solidFill>
                            <a:schemeClr val="tx1"/>
                          </a:solidFill>
                        </a:rPr>
                      </a:b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Fresh Pastry Swirl</a:t>
                      </a:r>
                      <a:endParaRPr lang="en-US" sz="1200" dirty="0"/>
                    </a:p>
                  </a:txBody>
                  <a:tcPr marL="91450" marR="91450" marT="45725" marB="4572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Sausage Bap</a:t>
                      </a:r>
                      <a:br>
                        <a:rPr lang="en-US" sz="1200" dirty="0">
                          <a:solidFill>
                            <a:schemeClr val="tx1"/>
                          </a:solidFill>
                        </a:rPr>
                      </a:b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Waffle and Syrup</a:t>
                      </a:r>
                      <a:br>
                        <a:rPr lang="en-US" sz="1200" dirty="0">
                          <a:solidFill>
                            <a:schemeClr val="tx1"/>
                          </a:solidFill>
                        </a:rPr>
                      </a:b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Cheese Bagel</a:t>
                      </a:r>
                      <a:br>
                        <a:rPr lang="en-US" sz="1200" dirty="0">
                          <a:solidFill>
                            <a:schemeClr val="tx1"/>
                          </a:solidFill>
                        </a:rPr>
                      </a:b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Fresh Pastry Swirl</a:t>
                      </a:r>
                      <a:br>
                        <a:rPr lang="en-US" sz="1200" dirty="0">
                          <a:solidFill>
                            <a:schemeClr val="tx1"/>
                          </a:solidFill>
                        </a:rPr>
                      </a:b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marL="91450" marR="91450" marT="45725" marB="4572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22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00" b="1" i="1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Hash Browns, Fruit pot</a:t>
                      </a:r>
                      <a:br>
                        <a:rPr lang="en-US" sz="1200" dirty="0">
                          <a:solidFill>
                            <a:srgbClr val="FF0000"/>
                          </a:solidFill>
                        </a:rPr>
                      </a:b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and Yoghurt available Daily</a:t>
                      </a:r>
                      <a:endParaRPr sz="1200" dirty="0">
                        <a:solidFill>
                          <a:srgbClr val="FF0000"/>
                        </a:solidFill>
                      </a:endParaRPr>
                    </a:p>
                  </a:txBody>
                  <a:tcPr marL="91450" marR="91450" marT="45725" marB="4572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50" dirty="0">
                        <a:solidFill>
                          <a:srgbClr val="FF0000"/>
                        </a:solidFill>
                      </a:endParaRPr>
                    </a:p>
                  </a:txBody>
                  <a:tcPr marL="91450" marR="91450" marT="45725" marB="4572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 dirty="0">
                        <a:solidFill>
                          <a:srgbClr val="C00000"/>
                        </a:solidFill>
                      </a:endParaRPr>
                    </a:p>
                  </a:txBody>
                  <a:tcPr marL="91450" marR="91450" marT="45725" marB="4572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dirty="0">
                        <a:solidFill>
                          <a:srgbClr val="C00000"/>
                        </a:solidFill>
                      </a:endParaRPr>
                    </a:p>
                  </a:txBody>
                  <a:tcPr marL="91450" marR="91450" marT="45725" marB="4572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50" marR="91450" marT="45725" marB="4572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300" b="1" i="1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Week 2</a:t>
                      </a:r>
                      <a:endParaRPr sz="1300" b="1" i="1" u="none" strike="noStrike" cap="none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Bacon Bap</a:t>
                      </a:r>
                      <a:br>
                        <a:rPr lang="en-US" sz="1200" dirty="0">
                          <a:solidFill>
                            <a:schemeClr val="tx1"/>
                          </a:solidFill>
                        </a:rPr>
                      </a:b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Pancake and Syrup</a:t>
                      </a:r>
                      <a:br>
                        <a:rPr lang="en-US" sz="1200" dirty="0">
                          <a:solidFill>
                            <a:schemeClr val="tx1"/>
                          </a:solidFill>
                        </a:rPr>
                      </a:b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Cheese Bagel</a:t>
                      </a:r>
                      <a:br>
                        <a:rPr lang="en-US" sz="1200" dirty="0">
                          <a:solidFill>
                            <a:schemeClr val="tx1"/>
                          </a:solidFill>
                        </a:rPr>
                      </a:b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Chocolate Twists</a:t>
                      </a:r>
                      <a:br>
                        <a:rPr lang="en-US" sz="1200" dirty="0">
                          <a:solidFill>
                            <a:schemeClr val="tx1"/>
                          </a:solidFill>
                        </a:rPr>
                      </a:br>
                      <a:endParaRPr sz="1200" dirty="0">
                        <a:solidFill>
                          <a:schemeClr val="tx1"/>
                        </a:solidFill>
                      </a:endParaRPr>
                    </a:p>
                  </a:txBody>
                  <a:tcPr marL="91450" marR="91450" marT="45725" marB="4572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Bacon Bap</a:t>
                      </a:r>
                      <a:br>
                        <a:rPr lang="en-US" sz="1200" dirty="0">
                          <a:solidFill>
                            <a:schemeClr val="tx1"/>
                          </a:solidFill>
                        </a:rPr>
                      </a:b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Pancake and Syrup</a:t>
                      </a:r>
                      <a:br>
                        <a:rPr lang="en-US" sz="1200" dirty="0">
                          <a:solidFill>
                            <a:schemeClr val="tx1"/>
                          </a:solidFill>
                        </a:rPr>
                      </a:b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Cheese Bagel</a:t>
                      </a:r>
                      <a:br>
                        <a:rPr lang="en-US" sz="1200" dirty="0">
                          <a:solidFill>
                            <a:schemeClr val="tx1"/>
                          </a:solidFill>
                        </a:rPr>
                      </a:b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Chocolate Twists</a:t>
                      </a:r>
                      <a:endParaRPr sz="1200" dirty="0"/>
                    </a:p>
                  </a:txBody>
                  <a:tcPr marL="91450" marR="91450" marT="45725" marB="4572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Bacon Bap</a:t>
                      </a:r>
                      <a:br>
                        <a:rPr lang="en-US" sz="1200" dirty="0">
                          <a:solidFill>
                            <a:schemeClr val="tx1"/>
                          </a:solidFill>
                        </a:rPr>
                      </a:b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Pancake and Syrup</a:t>
                      </a:r>
                      <a:br>
                        <a:rPr lang="en-US" sz="1200" dirty="0">
                          <a:solidFill>
                            <a:schemeClr val="tx1"/>
                          </a:solidFill>
                        </a:rPr>
                      </a:b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Cheese Bagel</a:t>
                      </a:r>
                      <a:br>
                        <a:rPr lang="en-US" sz="1200" dirty="0">
                          <a:solidFill>
                            <a:schemeClr val="tx1"/>
                          </a:solidFill>
                        </a:rPr>
                      </a:b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Chocolate Twists</a:t>
                      </a:r>
                      <a:endParaRPr sz="1200" dirty="0"/>
                    </a:p>
                  </a:txBody>
                  <a:tcPr marL="91450" marR="91450" marT="45725" marB="4572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Bacon Bap</a:t>
                      </a:r>
                      <a:br>
                        <a:rPr lang="en-US" sz="1200" dirty="0">
                          <a:solidFill>
                            <a:schemeClr val="tx1"/>
                          </a:solidFill>
                        </a:rPr>
                      </a:b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Pancake and Syrup</a:t>
                      </a:r>
                      <a:br>
                        <a:rPr lang="en-US" sz="1200" dirty="0">
                          <a:solidFill>
                            <a:schemeClr val="tx1"/>
                          </a:solidFill>
                        </a:rPr>
                      </a:b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Cheese Bagel</a:t>
                      </a:r>
                      <a:br>
                        <a:rPr lang="en-US" sz="1200" dirty="0">
                          <a:solidFill>
                            <a:schemeClr val="tx1"/>
                          </a:solidFill>
                        </a:rPr>
                      </a:b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Chocolate Twists</a:t>
                      </a:r>
                      <a:endParaRPr sz="1200" dirty="0"/>
                    </a:p>
                  </a:txBody>
                  <a:tcPr marL="91450" marR="91450" marT="45725" marB="4572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Bacon Bap</a:t>
                      </a:r>
                      <a:br>
                        <a:rPr lang="en-US" sz="1200" dirty="0">
                          <a:solidFill>
                            <a:schemeClr val="tx1"/>
                          </a:solidFill>
                        </a:rPr>
                      </a:b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Pancake and Syrup</a:t>
                      </a:r>
                      <a:br>
                        <a:rPr lang="en-US" sz="1200" dirty="0">
                          <a:solidFill>
                            <a:schemeClr val="tx1"/>
                          </a:solidFill>
                        </a:rPr>
                      </a:b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Cheese Bagel</a:t>
                      </a:r>
                      <a:br>
                        <a:rPr lang="en-US" sz="1200" dirty="0">
                          <a:solidFill>
                            <a:schemeClr val="tx1"/>
                          </a:solidFill>
                        </a:rPr>
                      </a:b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Chocolate Twists</a:t>
                      </a:r>
                      <a:r>
                        <a:rPr lang="en-US" sz="1200" dirty="0"/>
                        <a:t>.</a:t>
                      </a:r>
                    </a:p>
                  </a:txBody>
                  <a:tcPr marL="91450" marR="91450" marT="45725" marB="4572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00" b="1" i="1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Hash Browns, Fruit pot</a:t>
                      </a:r>
                      <a:br>
                        <a:rPr lang="en-US" sz="1200" dirty="0">
                          <a:solidFill>
                            <a:srgbClr val="FF0000"/>
                          </a:solidFill>
                        </a:rPr>
                      </a:b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and Yoghurt available Daily</a:t>
                      </a: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50" marR="91450" marT="45725" marB="4572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dirty="0">
                        <a:solidFill>
                          <a:srgbClr val="C00000"/>
                        </a:solidFill>
                      </a:endParaRPr>
                    </a:p>
                  </a:txBody>
                  <a:tcPr marL="91450" marR="91450" marT="45725" marB="4572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dirty="0">
                        <a:solidFill>
                          <a:srgbClr val="C00000"/>
                        </a:solidFill>
                      </a:endParaRPr>
                    </a:p>
                  </a:txBody>
                  <a:tcPr marL="91450" marR="91450" marT="45725" marB="4572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dirty="0">
                        <a:solidFill>
                          <a:srgbClr val="FF0000"/>
                        </a:solidFill>
                      </a:endParaRPr>
                    </a:p>
                  </a:txBody>
                  <a:tcPr marL="91450" marR="91450" marT="45725" marB="4572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50" marR="91450" marT="45725" marB="4572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300" b="1" i="1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Week 3</a:t>
                      </a:r>
                      <a:endParaRPr sz="1300" b="1" i="1" u="none" strike="noStrike" cap="none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dirty="0"/>
                        <a:t>Sausage Bap</a:t>
                      </a:r>
                      <a:br>
                        <a:rPr lang="en-US" sz="1200" dirty="0"/>
                      </a:br>
                      <a:r>
                        <a:rPr lang="en-US" sz="1200" dirty="0"/>
                        <a:t>Toasted Teacake</a:t>
                      </a:r>
                      <a:br>
                        <a:rPr lang="en-US" sz="1200" dirty="0"/>
                      </a:br>
                      <a:r>
                        <a:rPr lang="en-US" sz="1200" dirty="0"/>
                        <a:t>Cheese Bagel</a:t>
                      </a:r>
                      <a:br>
                        <a:rPr lang="en-US" sz="1200" dirty="0"/>
                      </a:br>
                      <a:r>
                        <a:rPr lang="en-US" sz="1200" dirty="0"/>
                        <a:t>Chocolate Oats</a:t>
                      </a:r>
                      <a:endParaRPr sz="1200" dirty="0"/>
                    </a:p>
                  </a:txBody>
                  <a:tcPr marL="91450" marR="91450" marT="45725" marB="4572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200" dirty="0" err="1"/>
                        <a:t>Sausage</a:t>
                      </a:r>
                      <a:r>
                        <a:rPr lang="fr-FR" sz="1200" dirty="0"/>
                        <a:t> </a:t>
                      </a:r>
                      <a:r>
                        <a:rPr lang="fr-FR" sz="1200" dirty="0" err="1"/>
                        <a:t>Bap</a:t>
                      </a:r>
                      <a:br>
                        <a:rPr lang="fr-FR" sz="1200" dirty="0"/>
                      </a:br>
                      <a:r>
                        <a:rPr lang="fr-FR" sz="1200" dirty="0" err="1"/>
                        <a:t>Toasted</a:t>
                      </a:r>
                      <a:r>
                        <a:rPr lang="fr-FR" sz="1200" dirty="0"/>
                        <a:t> </a:t>
                      </a:r>
                      <a:r>
                        <a:rPr lang="fr-FR" sz="1200" dirty="0" err="1"/>
                        <a:t>Teacake</a:t>
                      </a:r>
                      <a:br>
                        <a:rPr lang="fr-FR" sz="1200" dirty="0"/>
                      </a:br>
                      <a:r>
                        <a:rPr lang="fr-FR" sz="1200" dirty="0" err="1"/>
                        <a:t>Cheese</a:t>
                      </a:r>
                      <a:r>
                        <a:rPr lang="fr-FR" sz="1200" dirty="0"/>
                        <a:t> Bagel</a:t>
                      </a:r>
                      <a:br>
                        <a:rPr lang="fr-FR" sz="1200" dirty="0"/>
                      </a:br>
                      <a:r>
                        <a:rPr lang="fr-FR" sz="1200" dirty="0" err="1"/>
                        <a:t>Chocolate</a:t>
                      </a:r>
                      <a:r>
                        <a:rPr lang="fr-FR" sz="1200" dirty="0"/>
                        <a:t> </a:t>
                      </a:r>
                      <a:r>
                        <a:rPr lang="fr-FR" sz="1200" dirty="0" err="1"/>
                        <a:t>Oats</a:t>
                      </a:r>
                      <a:endParaRPr lang="fr-FR" sz="1200" dirty="0"/>
                    </a:p>
                  </a:txBody>
                  <a:tcPr marL="91450" marR="91450" marT="45725" marB="4572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200" dirty="0" err="1"/>
                        <a:t>Sausage</a:t>
                      </a:r>
                      <a:r>
                        <a:rPr lang="fr-FR" sz="1200" dirty="0"/>
                        <a:t> </a:t>
                      </a:r>
                      <a:r>
                        <a:rPr lang="fr-FR" sz="1200" dirty="0" err="1"/>
                        <a:t>Bap</a:t>
                      </a:r>
                      <a:br>
                        <a:rPr lang="fr-FR" sz="1200" dirty="0"/>
                      </a:br>
                      <a:r>
                        <a:rPr lang="fr-FR" sz="1200" dirty="0" err="1"/>
                        <a:t>Toasted</a:t>
                      </a:r>
                      <a:r>
                        <a:rPr lang="fr-FR" sz="1200" dirty="0"/>
                        <a:t> </a:t>
                      </a:r>
                      <a:r>
                        <a:rPr lang="fr-FR" sz="1200" dirty="0" err="1"/>
                        <a:t>Teacake</a:t>
                      </a:r>
                      <a:br>
                        <a:rPr lang="fr-FR" sz="1200" dirty="0"/>
                      </a:br>
                      <a:r>
                        <a:rPr lang="fr-FR" sz="1200" dirty="0" err="1"/>
                        <a:t>Cheese</a:t>
                      </a:r>
                      <a:r>
                        <a:rPr lang="fr-FR" sz="1200" dirty="0"/>
                        <a:t> Bagel</a:t>
                      </a:r>
                      <a:br>
                        <a:rPr lang="fr-FR" sz="1200" dirty="0"/>
                      </a:br>
                      <a:r>
                        <a:rPr lang="fr-FR" sz="1200" dirty="0" err="1"/>
                        <a:t>Chocolate</a:t>
                      </a:r>
                      <a:r>
                        <a:rPr lang="fr-FR" sz="1200" dirty="0"/>
                        <a:t> </a:t>
                      </a:r>
                      <a:r>
                        <a:rPr lang="fr-FR" sz="1200" dirty="0" err="1"/>
                        <a:t>Oats</a:t>
                      </a:r>
                      <a:endParaRPr lang="fr-FR" sz="1200" dirty="0"/>
                    </a:p>
                  </a:txBody>
                  <a:tcPr marL="91450" marR="91450" marT="45725" marB="4572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200" dirty="0" err="1"/>
                        <a:t>Sausage</a:t>
                      </a:r>
                      <a:r>
                        <a:rPr lang="fr-FR" sz="1200" dirty="0"/>
                        <a:t> </a:t>
                      </a:r>
                      <a:r>
                        <a:rPr lang="fr-FR" sz="1200" dirty="0" err="1"/>
                        <a:t>Bap</a:t>
                      </a:r>
                      <a:br>
                        <a:rPr lang="fr-FR" sz="1200" dirty="0"/>
                      </a:br>
                      <a:r>
                        <a:rPr lang="fr-FR" sz="1200" dirty="0" err="1"/>
                        <a:t>Toasted</a:t>
                      </a:r>
                      <a:r>
                        <a:rPr lang="fr-FR" sz="1200" dirty="0"/>
                        <a:t> </a:t>
                      </a:r>
                      <a:r>
                        <a:rPr lang="fr-FR" sz="1200" dirty="0" err="1"/>
                        <a:t>Teacake</a:t>
                      </a:r>
                      <a:br>
                        <a:rPr lang="fr-FR" sz="1200" dirty="0"/>
                      </a:br>
                      <a:r>
                        <a:rPr lang="fr-FR" sz="1200" dirty="0" err="1"/>
                        <a:t>Cheese</a:t>
                      </a:r>
                      <a:r>
                        <a:rPr lang="fr-FR" sz="1200" dirty="0"/>
                        <a:t> Bagel</a:t>
                      </a:r>
                      <a:br>
                        <a:rPr lang="fr-FR" sz="1200" dirty="0"/>
                      </a:br>
                      <a:r>
                        <a:rPr lang="fr-FR" sz="1200" dirty="0" err="1"/>
                        <a:t>Chocolate</a:t>
                      </a:r>
                      <a:r>
                        <a:rPr lang="fr-FR" sz="1200" dirty="0"/>
                        <a:t> </a:t>
                      </a:r>
                      <a:r>
                        <a:rPr lang="fr-FR" sz="1200" dirty="0" err="1"/>
                        <a:t>Oats</a:t>
                      </a:r>
                      <a:endParaRPr lang="fr-FR" sz="1200" dirty="0"/>
                    </a:p>
                  </a:txBody>
                  <a:tcPr marL="91450" marR="91450" marT="45725" marB="4572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200" dirty="0" err="1"/>
                        <a:t>Sausage</a:t>
                      </a:r>
                      <a:r>
                        <a:rPr lang="fr-FR" sz="1200" dirty="0"/>
                        <a:t> </a:t>
                      </a:r>
                      <a:r>
                        <a:rPr lang="fr-FR" sz="1200" dirty="0" err="1"/>
                        <a:t>Bap</a:t>
                      </a:r>
                      <a:br>
                        <a:rPr lang="fr-FR" sz="1200" dirty="0"/>
                      </a:br>
                      <a:r>
                        <a:rPr lang="fr-FR" sz="1200" dirty="0" err="1"/>
                        <a:t>Toasted</a:t>
                      </a:r>
                      <a:r>
                        <a:rPr lang="fr-FR" sz="1200" dirty="0"/>
                        <a:t> </a:t>
                      </a:r>
                      <a:r>
                        <a:rPr lang="fr-FR" sz="1200"/>
                        <a:t>Teacake</a:t>
                      </a:r>
                      <a:br>
                        <a:rPr lang="fr-FR" sz="1200" dirty="0"/>
                      </a:br>
                      <a:r>
                        <a:rPr lang="fr-FR" sz="1200" dirty="0" err="1"/>
                        <a:t>Cheese</a:t>
                      </a:r>
                      <a:r>
                        <a:rPr lang="fr-FR" sz="1200" dirty="0"/>
                        <a:t> Bagel</a:t>
                      </a:r>
                      <a:br>
                        <a:rPr lang="fr-FR" sz="1200" dirty="0"/>
                      </a:br>
                      <a:r>
                        <a:rPr lang="fr-FR" sz="1200" dirty="0" err="1"/>
                        <a:t>Chocolate</a:t>
                      </a:r>
                      <a:r>
                        <a:rPr lang="fr-FR" sz="1200" dirty="0"/>
                        <a:t> </a:t>
                      </a:r>
                      <a:r>
                        <a:rPr lang="fr-FR" sz="1200" dirty="0" err="1"/>
                        <a:t>Oats</a:t>
                      </a:r>
                      <a:endParaRPr lang="fr-FR" sz="1200" dirty="0"/>
                    </a:p>
                  </a:txBody>
                  <a:tcPr marL="91450" marR="91450" marT="45725" marB="4572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00" b="1" i="1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Hash Browns, Fruit pot</a:t>
                      </a:r>
                      <a:br>
                        <a:rPr lang="en-US" sz="1200" dirty="0">
                          <a:solidFill>
                            <a:srgbClr val="FF0000"/>
                          </a:solidFill>
                        </a:rPr>
                      </a:b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and Yoghurt available Daily</a:t>
                      </a: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50" marR="91450" marT="45725" marB="4572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50" marR="91450" marT="45725" marB="4572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>
                        <a:solidFill>
                          <a:srgbClr val="FF0000"/>
                        </a:solidFill>
                      </a:endParaRPr>
                    </a:p>
                  </a:txBody>
                  <a:tcPr marL="91450" marR="91450" marT="45725" marB="4572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50" marR="91450" marT="45725" marB="4572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50" marR="91450" marT="45725" marB="45725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300" b="1" i="1" u="none" strike="noStrike" cap="none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9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95" name="Google Shape;95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10800000">
            <a:off x="176751" y="4988100"/>
            <a:ext cx="2180649" cy="58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ain Background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911</TotalTime>
  <Words>353</Words>
  <Application>Microsoft Office PowerPoint</Application>
  <PresentationFormat>On-screen Show (16:9)</PresentationFormat>
  <Paragraphs>100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Century Gothic</vt:lpstr>
      <vt:lpstr>Main Background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cashless user1</dc:creator>
  <cp:lastModifiedBy>Claire Jennison</cp:lastModifiedBy>
  <cp:revision>8</cp:revision>
  <cp:lastPrinted>2026-04-17T09:02:38Z</cp:lastPrinted>
  <dcterms:modified xsi:type="dcterms:W3CDTF">2026-04-29T09:57:48Z</dcterms:modified>
</cp:coreProperties>
</file>