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57" r:id="rId6"/>
    <p:sldId id="259" r:id="rId7"/>
    <p:sldId id="261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18B47-5F8A-4C2E-B06E-E1AAA297BEAC}" v="75" dt="2025-03-25T13:53:24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53CA-C40C-4FD3-BDC8-DADA3705E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44ABF-A7D8-4AD6-9D2B-9912926BA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95881-279B-4EAD-926E-84C0012C0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6A1F1-053A-4947-99DA-6275E628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D43D2-F8DA-476D-AFEE-BE948FFE7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85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05090-30CA-42AF-A54E-5BD3B8E3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62EB14-53EA-497E-BDA9-5752B0F82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0DFD9-F908-4600-848C-F6F6BAA6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215A6-0925-4C53-9D5F-DC930E16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EBACB-5F1A-4189-B465-DAB07EB3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84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7A7390-2C88-4A51-B294-4C654DADC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ABF16-943F-43B9-9D50-EA7E3E31F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AF6E9-38FC-4BC1-BC23-2E3EBAAB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381A9-ED71-4EF0-AF8B-550D8CDA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2172-EA3C-445B-B130-BB764EB06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8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15143-F25F-41C5-8A93-43C35B403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3FB26-5511-49BB-907E-38346AF4D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81A4E-9206-4423-BBE4-7E43F3C9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6ACA-29A5-4E91-8DD9-8FB71F90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CCC44-CD9C-4533-83BC-2E7712FDA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60985-5D45-4678-ADBB-2A934E86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09342-7F04-42D2-AD94-D654E0A40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49CA1-DFBD-434B-A941-AE08BCC0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D3FDC-388C-44BE-8F4E-C8CFCD7F9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399D0-DC58-4158-81B9-4534EAA5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44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0DDEB-D059-4FF4-B3FD-6F9CCBD3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E6AF0-50AF-4A57-84E3-A2C50D539A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3ADA0-D089-4C2A-955C-38ADBB045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3A475-4648-4D51-8A19-5238A886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B0641-9A25-4AC5-8FD2-9E400CEE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5DB55-A6E5-40AB-B59E-1A68E8B1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6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BC49-6F42-45C9-B61A-0CB5D28FE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409F3-FCAC-49FA-92EF-827402566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4D5DE-39E2-4417-BE36-19C74C23F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731B93-F7D8-4C5F-B61F-2F02A64F8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6202ED-611F-43E0-878E-BB63E4808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183F4-2913-469D-89A6-44F55F9DC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AEA79-E00B-4219-9FB3-60CC0027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B2479-F494-4D6D-830E-BB479360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5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6462-9513-4FD0-8848-B6FB726A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92D627-461E-44F1-A414-678B2FAF8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3A721-A03F-4702-8213-96C6A335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9EDB4-CDAC-4330-AF45-006498D1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21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38DE1-E535-4044-837C-CB8DEC56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B0B1A-C296-4B84-A0D5-EF379D82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AC082-2E5D-4427-B296-9452F470F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85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53C8-C0DF-4008-B2BD-E4B31701E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58304-DBDA-43C7-961F-CD3DAA2A2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4E88D-3C7D-47D4-81E9-D42336DA3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68FC1-E3CA-4987-968E-E8867EBA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35066-E1B8-472A-81E4-DCEA38B15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54DBF-F4DC-4E41-B03E-793B368D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42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2E2D8-20D9-456D-8C25-63D3EDF3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9A8029-C97B-4329-B132-35BB5FC18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9C97A-4F84-4D76-B4B9-3B8BDDF1C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F687A-1A36-4B31-B837-433F91A4A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13538-338E-4ADD-A806-E93D2A4D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59F85-14E4-4428-9529-8CF0EA43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17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12509C-ECE2-417C-97BC-A4EF6718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19292-A8A7-4529-BC40-52F718F4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0EED6-3EEE-4493-8A9C-8633839D9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EF9D2-93C9-40CF-BEE8-851F1B09738F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F6E88-6B31-4062-88CA-A99D3DFBD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D4BF3-9FF6-40A8-94CD-1ECC0D777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7EAD4-156B-4CC7-9DC1-BA696E7582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05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FC8B4-4A27-EDC8-427E-117DA5727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25" y="222250"/>
            <a:ext cx="5798975" cy="1325563"/>
          </a:xfrm>
          <a:ln w="57150"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GB" dirty="0">
                <a:ln>
                  <a:solidFill>
                    <a:srgbClr val="7030A0"/>
                  </a:solidFill>
                </a:ln>
                <a:latin typeface="Avenir Next LT Pro" panose="020B0504020202020204" pitchFamily="34" charset="0"/>
              </a:rPr>
              <a:t>Revision Timetable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B8D1EE-A732-9F9E-794D-152D39010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025" y="1769641"/>
            <a:ext cx="5798975" cy="4431134"/>
          </a:xfrm>
          <a:ln w="57150">
            <a:solidFill>
              <a:srgbClr val="7030A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GB" sz="2000" dirty="0">
              <a:latin typeface="Avenir Next LT Pro" panose="020B05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venir Next LT Pro" panose="020B0504020202020204" pitchFamily="34" charset="0"/>
              </a:rPr>
              <a:t>Spaced Retrieval Method + 2,3,5,7 method</a:t>
            </a:r>
          </a:p>
          <a:p>
            <a:pPr marL="0" indent="0">
              <a:buNone/>
            </a:pPr>
            <a:r>
              <a:rPr lang="en-GB" sz="2000" dirty="0">
                <a:latin typeface="Avenir Next LT Pro" panose="020B0504020202020204" pitchFamily="34" charset="0"/>
              </a:rPr>
              <a:t>I have done the core subject exams for you. Add your option subjects.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Write the exam date onto your revision timetable.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Add a revision session for that exam the day before.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Add a revision session 2 days before that.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Add a revision session 3 days before that one.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Add a revision session 5 days before that one.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Then add a revision session every 7 days after that. </a:t>
            </a:r>
          </a:p>
          <a:p>
            <a:pPr marL="514350" indent="-514350">
              <a:buAutoNum type="arabicParenR"/>
            </a:pPr>
            <a:r>
              <a:rPr lang="en-GB" sz="2000" dirty="0">
                <a:latin typeface="Avenir Next LT Pro" panose="020B0504020202020204" pitchFamily="34" charset="0"/>
              </a:rPr>
              <a:t>Repeat this for every exam.</a:t>
            </a:r>
          </a:p>
          <a:p>
            <a:pPr marL="0" indent="0">
              <a:buNone/>
            </a:pPr>
            <a:r>
              <a:rPr lang="en-GB" sz="2000" dirty="0">
                <a:latin typeface="Avenir Next LT Pro" panose="020B0504020202020204" pitchFamily="34" charset="0"/>
              </a:rPr>
              <a:t>Ext: If you know which topics appear in each exam, or you know the topics that you struggle with, you can add these to the timetable too.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28CE60-B404-989D-2893-055F157E5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0863" y="200413"/>
            <a:ext cx="5805886" cy="38860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A6ED47-F34F-0BD1-CA2C-E07C26562444}"/>
              </a:ext>
            </a:extLst>
          </p:cNvPr>
          <p:cNvSpPr txBox="1"/>
          <p:nvPr/>
        </p:nvSpPr>
        <p:spPr>
          <a:xfrm>
            <a:off x="6429374" y="3450447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7FD644-7560-3379-6020-10DF5103D070}"/>
              </a:ext>
            </a:extLst>
          </p:cNvPr>
          <p:cNvSpPr txBox="1"/>
          <p:nvPr/>
        </p:nvSpPr>
        <p:spPr>
          <a:xfrm>
            <a:off x="11125199" y="2878947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37C455-C340-EB52-30E8-6D297A65B46E}"/>
              </a:ext>
            </a:extLst>
          </p:cNvPr>
          <p:cNvSpPr txBox="1"/>
          <p:nvPr/>
        </p:nvSpPr>
        <p:spPr>
          <a:xfrm>
            <a:off x="9610724" y="2901688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6EBD9F-3CBA-2545-0194-7213126A3E35}"/>
              </a:ext>
            </a:extLst>
          </p:cNvPr>
          <p:cNvSpPr txBox="1"/>
          <p:nvPr/>
        </p:nvSpPr>
        <p:spPr>
          <a:xfrm>
            <a:off x="7655120" y="2901688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D91A0C-5767-DE07-BA36-A5A927E354BD}"/>
              </a:ext>
            </a:extLst>
          </p:cNvPr>
          <p:cNvSpPr txBox="1"/>
          <p:nvPr/>
        </p:nvSpPr>
        <p:spPr>
          <a:xfrm>
            <a:off x="9289056" y="2310528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172929-E4E4-8ABE-2928-3852B113CCCB}"/>
              </a:ext>
            </a:extLst>
          </p:cNvPr>
          <p:cNvSpPr txBox="1"/>
          <p:nvPr/>
        </p:nvSpPr>
        <p:spPr>
          <a:xfrm>
            <a:off x="9193806" y="3343345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D10CFF-0F28-FFC6-7081-1E2948B16808}"/>
              </a:ext>
            </a:extLst>
          </p:cNvPr>
          <p:cNvSpPr txBox="1"/>
          <p:nvPr/>
        </p:nvSpPr>
        <p:spPr>
          <a:xfrm>
            <a:off x="9267423" y="1752835"/>
            <a:ext cx="46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8C2B1B-02C9-A57E-2BFE-B053452645CC}"/>
              </a:ext>
            </a:extLst>
          </p:cNvPr>
          <p:cNvSpPr txBox="1"/>
          <p:nvPr/>
        </p:nvSpPr>
        <p:spPr>
          <a:xfrm>
            <a:off x="6429374" y="4082887"/>
            <a:ext cx="5465601" cy="2062103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venir Next LT Pro" panose="020B0504020202020204" pitchFamily="34" charset="0"/>
              </a:rPr>
              <a:t>Remember you don’t need to be spending hours each day revising. This is just a guide.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venir Next LT Pro" panose="020B0504020202020204" pitchFamily="34" charset="0"/>
              </a:rPr>
              <a:t>If there are lots of subjects on one day, you can move it to the day before or day after to spread it out.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venir Next LT Pro" panose="020B0504020202020204" pitchFamily="34" charset="0"/>
              </a:rPr>
              <a:t>Breaking it up into 20 – 30-minute sessions per subject that day is enough.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venir Next LT Pro" panose="020B0504020202020204" pitchFamily="34" charset="0"/>
              </a:rPr>
              <a:t>This is flexible and personal to you, add in time to relax, play sport, attend clubs etc.</a:t>
            </a:r>
          </a:p>
        </p:txBody>
      </p:sp>
    </p:spTree>
    <p:extLst>
      <p:ext uri="{BB962C8B-B14F-4D97-AF65-F5344CB8AC3E}">
        <p14:creationId xmlns:p14="http://schemas.microsoft.com/office/powerpoint/2010/main" val="200902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B9FC9C-9442-4D23-A6A0-F975519D065F}"/>
              </a:ext>
            </a:extLst>
          </p:cNvPr>
          <p:cNvSpPr txBox="1"/>
          <p:nvPr/>
        </p:nvSpPr>
        <p:spPr>
          <a:xfrm>
            <a:off x="0" y="159026"/>
            <a:ext cx="12910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Aharoni" panose="02010803020104030203" pitchFamily="2" charset="-79"/>
                <a:cs typeface="Aharoni" panose="02010803020104030203" pitchFamily="2" charset="-79"/>
              </a:rPr>
              <a:t>Revision and Exam Timetable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5E8843-5AC7-4F6D-A66C-9444B1A4823C}"/>
              </a:ext>
            </a:extLst>
          </p:cNvPr>
          <p:cNvSpPr/>
          <p:nvPr/>
        </p:nvSpPr>
        <p:spPr>
          <a:xfrm>
            <a:off x="10475844" y="218661"/>
            <a:ext cx="1467678" cy="6957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Spaced retrieval</a:t>
            </a:r>
          </a:p>
        </p:txBody>
      </p:sp>
      <p:pic>
        <p:nvPicPr>
          <p:cNvPr id="2" name="Picture 2" descr="Best Calendar Ideas">
            <a:extLst>
              <a:ext uri="{FF2B5EF4-FFF2-40B4-BE49-F238E27FC236}">
                <a16:creationId xmlns:a16="http://schemas.microsoft.com/office/drawing/2014/main" id="{9FF7B5ED-F1FD-4B5D-BA13-2402AE8383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21781" r="4937" b="18880"/>
          <a:stretch/>
        </p:blipFill>
        <p:spPr bwMode="auto">
          <a:xfrm>
            <a:off x="18119" y="909735"/>
            <a:ext cx="12182265" cy="560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EBDE4F6-AEB6-4809-AD83-D1806A37426D}"/>
              </a:ext>
            </a:extLst>
          </p:cNvPr>
          <p:cNvSpPr txBox="1"/>
          <p:nvPr/>
        </p:nvSpPr>
        <p:spPr>
          <a:xfrm>
            <a:off x="240155" y="218783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31</a:t>
            </a:r>
            <a:r>
              <a:rPr lang="en-GB" baseline="30000" dirty="0"/>
              <a:t>st</a:t>
            </a:r>
            <a:r>
              <a:rPr lang="en-GB" dirty="0"/>
              <a:t> March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E8B433-63F6-4F12-94C1-1B48865EA01C}"/>
              </a:ext>
            </a:extLst>
          </p:cNvPr>
          <p:cNvSpPr txBox="1"/>
          <p:nvPr/>
        </p:nvSpPr>
        <p:spPr>
          <a:xfrm>
            <a:off x="18119" y="5830622"/>
            <a:ext cx="1669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21</a:t>
            </a:r>
            <a:r>
              <a:rPr lang="en-GB" baseline="30000" dirty="0"/>
              <a:t>st</a:t>
            </a:r>
            <a:r>
              <a:rPr lang="en-GB" dirty="0"/>
              <a:t> April</a:t>
            </a:r>
            <a:br>
              <a:rPr lang="en-GB" dirty="0"/>
            </a:br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ECCFE4-ADD3-434E-B122-63E76D4BBF5A}"/>
              </a:ext>
            </a:extLst>
          </p:cNvPr>
          <p:cNvSpPr txBox="1"/>
          <p:nvPr/>
        </p:nvSpPr>
        <p:spPr>
          <a:xfrm>
            <a:off x="240154" y="4540853"/>
            <a:ext cx="1669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14</a:t>
            </a:r>
            <a:r>
              <a:rPr lang="en-GB" baseline="30000" dirty="0"/>
              <a:t>th</a:t>
            </a:r>
            <a:r>
              <a:rPr lang="en-GB" dirty="0"/>
              <a:t> April</a:t>
            </a:r>
            <a:br>
              <a:rPr lang="en-GB" dirty="0"/>
            </a:br>
            <a:r>
              <a:rPr lang="en-GB" dirty="0"/>
              <a:t>EASTER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11AEC-4518-4594-BB10-750484F66970}"/>
              </a:ext>
            </a:extLst>
          </p:cNvPr>
          <p:cNvSpPr txBox="1"/>
          <p:nvPr/>
        </p:nvSpPr>
        <p:spPr>
          <a:xfrm>
            <a:off x="299146" y="3325096"/>
            <a:ext cx="1669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  <a:r>
              <a:rPr lang="en-GB" baseline="30000" dirty="0"/>
              <a:t>th</a:t>
            </a:r>
            <a:r>
              <a:rPr lang="en-GB" dirty="0"/>
              <a:t> April</a:t>
            </a:r>
          </a:p>
          <a:p>
            <a:r>
              <a:rPr lang="en-GB" dirty="0"/>
              <a:t>EASTER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32EECF-785E-44A9-9448-00C9B7C566E9}"/>
              </a:ext>
            </a:extLst>
          </p:cNvPr>
          <p:cNvSpPr txBox="1"/>
          <p:nvPr/>
        </p:nvSpPr>
        <p:spPr>
          <a:xfrm>
            <a:off x="1590261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87EB8C-EF68-4510-A17E-535F76EAEBD4}"/>
              </a:ext>
            </a:extLst>
          </p:cNvPr>
          <p:cNvSpPr txBox="1"/>
          <p:nvPr/>
        </p:nvSpPr>
        <p:spPr>
          <a:xfrm>
            <a:off x="305462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38B016-943D-4BDE-9CD8-906464CADA15}"/>
              </a:ext>
            </a:extLst>
          </p:cNvPr>
          <p:cNvSpPr txBox="1"/>
          <p:nvPr/>
        </p:nvSpPr>
        <p:spPr>
          <a:xfrm>
            <a:off x="4518991" y="14435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C595489-34B3-4F88-9161-38595D48C266}"/>
              </a:ext>
            </a:extLst>
          </p:cNvPr>
          <p:cNvSpPr txBox="1"/>
          <p:nvPr/>
        </p:nvSpPr>
        <p:spPr>
          <a:xfrm>
            <a:off x="605137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985DFE-A67D-497D-B206-D7D5E99275A4}"/>
              </a:ext>
            </a:extLst>
          </p:cNvPr>
          <p:cNvSpPr txBox="1"/>
          <p:nvPr/>
        </p:nvSpPr>
        <p:spPr>
          <a:xfrm>
            <a:off x="7573617" y="14435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10569E8-F684-468C-B4AD-C2479B49A90F}"/>
              </a:ext>
            </a:extLst>
          </p:cNvPr>
          <p:cNvSpPr txBox="1"/>
          <p:nvPr/>
        </p:nvSpPr>
        <p:spPr>
          <a:xfrm>
            <a:off x="904812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505CFFA-4743-4A1F-AB9F-90F25A1D35AC}"/>
              </a:ext>
            </a:extLst>
          </p:cNvPr>
          <p:cNvSpPr txBox="1"/>
          <p:nvPr/>
        </p:nvSpPr>
        <p:spPr>
          <a:xfrm>
            <a:off x="10527195" y="146243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90DF356-4A72-40D5-9463-0E2B1987A68C}"/>
              </a:ext>
            </a:extLst>
          </p:cNvPr>
          <p:cNvSpPr txBox="1"/>
          <p:nvPr/>
        </p:nvSpPr>
        <p:spPr>
          <a:xfrm>
            <a:off x="1590260" y="27203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37ABED-04F3-414C-A01B-13A468BBD7EA}"/>
              </a:ext>
            </a:extLst>
          </p:cNvPr>
          <p:cNvSpPr txBox="1"/>
          <p:nvPr/>
        </p:nvSpPr>
        <p:spPr>
          <a:xfrm>
            <a:off x="3054626" y="270368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DA8C37-2DBA-4B4C-A202-2A874E162FCC}"/>
              </a:ext>
            </a:extLst>
          </p:cNvPr>
          <p:cNvSpPr txBox="1"/>
          <p:nvPr/>
        </p:nvSpPr>
        <p:spPr>
          <a:xfrm>
            <a:off x="4518991" y="26964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851E9C4-2745-464D-A902-BB7EF94A8DE2}"/>
              </a:ext>
            </a:extLst>
          </p:cNvPr>
          <p:cNvSpPr txBox="1"/>
          <p:nvPr/>
        </p:nvSpPr>
        <p:spPr>
          <a:xfrm>
            <a:off x="6051375" y="26964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453809-7372-42C7-998F-ABD945EA8E01}"/>
              </a:ext>
            </a:extLst>
          </p:cNvPr>
          <p:cNvSpPr txBox="1"/>
          <p:nvPr/>
        </p:nvSpPr>
        <p:spPr>
          <a:xfrm>
            <a:off x="7573718" y="272806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2021087-EBA3-4795-9659-30F51CEE1953}"/>
              </a:ext>
            </a:extLst>
          </p:cNvPr>
          <p:cNvSpPr txBox="1"/>
          <p:nvPr/>
        </p:nvSpPr>
        <p:spPr>
          <a:xfrm>
            <a:off x="9082808" y="271444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4D9A2B-AF5E-49F9-A70D-92E6B6BC4B8D}"/>
              </a:ext>
            </a:extLst>
          </p:cNvPr>
          <p:cNvSpPr txBox="1"/>
          <p:nvPr/>
        </p:nvSpPr>
        <p:spPr>
          <a:xfrm>
            <a:off x="10555558" y="272806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3A26ABD-5282-4D8A-BF72-38826E3ACFDA}"/>
              </a:ext>
            </a:extLst>
          </p:cNvPr>
          <p:cNvSpPr txBox="1"/>
          <p:nvPr/>
        </p:nvSpPr>
        <p:spPr>
          <a:xfrm>
            <a:off x="1590260" y="3982338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282FC68-4E7A-4AFB-8723-2D80492A8ADD}"/>
              </a:ext>
            </a:extLst>
          </p:cNvPr>
          <p:cNvSpPr txBox="1"/>
          <p:nvPr/>
        </p:nvSpPr>
        <p:spPr>
          <a:xfrm>
            <a:off x="3054626" y="397142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F43FF9-5C12-474F-BEAB-61F33CD5CCE4}"/>
              </a:ext>
            </a:extLst>
          </p:cNvPr>
          <p:cNvSpPr txBox="1"/>
          <p:nvPr/>
        </p:nvSpPr>
        <p:spPr>
          <a:xfrm>
            <a:off x="4518991" y="397570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C22903D-51A8-43AB-83A1-3ADE8B61EA1E}"/>
              </a:ext>
            </a:extLst>
          </p:cNvPr>
          <p:cNvSpPr txBox="1"/>
          <p:nvPr/>
        </p:nvSpPr>
        <p:spPr>
          <a:xfrm>
            <a:off x="6051374" y="39799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17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701CF7-EE4E-48CB-83AC-F9C980763FD4}"/>
              </a:ext>
            </a:extLst>
          </p:cNvPr>
          <p:cNvSpPr txBox="1"/>
          <p:nvPr/>
        </p:nvSpPr>
        <p:spPr>
          <a:xfrm>
            <a:off x="7584436" y="397142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20F4F6-6DB8-4A17-BD03-E81136EA5B9B}"/>
              </a:ext>
            </a:extLst>
          </p:cNvPr>
          <p:cNvSpPr txBox="1"/>
          <p:nvPr/>
        </p:nvSpPr>
        <p:spPr>
          <a:xfrm>
            <a:off x="9082808" y="395781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410D4F4-BC31-40F1-91E1-B34FD0A1D144}"/>
              </a:ext>
            </a:extLst>
          </p:cNvPr>
          <p:cNvSpPr txBox="1"/>
          <p:nvPr/>
        </p:nvSpPr>
        <p:spPr>
          <a:xfrm>
            <a:off x="10581184" y="395781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C4C2177-76F5-4593-96D2-5E39584E5FAD}"/>
              </a:ext>
            </a:extLst>
          </p:cNvPr>
          <p:cNvSpPr txBox="1"/>
          <p:nvPr/>
        </p:nvSpPr>
        <p:spPr>
          <a:xfrm>
            <a:off x="1590260" y="51884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7A35234-7F3E-4697-A121-2D5118DA5B86}"/>
              </a:ext>
            </a:extLst>
          </p:cNvPr>
          <p:cNvSpPr txBox="1"/>
          <p:nvPr/>
        </p:nvSpPr>
        <p:spPr>
          <a:xfrm>
            <a:off x="3054626" y="51884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1F2ECE-8522-4DCF-8318-E48DCA571074}"/>
              </a:ext>
            </a:extLst>
          </p:cNvPr>
          <p:cNvSpPr txBox="1"/>
          <p:nvPr/>
        </p:nvSpPr>
        <p:spPr>
          <a:xfrm>
            <a:off x="4558646" y="520016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EFCF6C-217C-433C-B732-8E3DBD4B5E1D}"/>
              </a:ext>
            </a:extLst>
          </p:cNvPr>
          <p:cNvSpPr txBox="1"/>
          <p:nvPr/>
        </p:nvSpPr>
        <p:spPr>
          <a:xfrm>
            <a:off x="7613272" y="522979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1E28C4-DEA8-4A7B-808D-E5F858768E1F}"/>
              </a:ext>
            </a:extLst>
          </p:cNvPr>
          <p:cNvSpPr txBox="1"/>
          <p:nvPr/>
        </p:nvSpPr>
        <p:spPr>
          <a:xfrm>
            <a:off x="6109252" y="525920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8D7948-013C-49B8-9169-3BD2D3422AB0}"/>
              </a:ext>
            </a:extLst>
          </p:cNvPr>
          <p:cNvSpPr txBox="1"/>
          <p:nvPr/>
        </p:nvSpPr>
        <p:spPr>
          <a:xfrm>
            <a:off x="9062881" y="521478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2ADA1C9-92E8-48F8-927B-0CF853EFC2B3}"/>
              </a:ext>
            </a:extLst>
          </p:cNvPr>
          <p:cNvSpPr txBox="1"/>
          <p:nvPr/>
        </p:nvSpPr>
        <p:spPr>
          <a:xfrm>
            <a:off x="10581183" y="521089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673E49-8414-F0B6-A56A-6354269FCAC0}"/>
              </a:ext>
            </a:extLst>
          </p:cNvPr>
          <p:cNvSpPr txBox="1"/>
          <p:nvPr/>
        </p:nvSpPr>
        <p:spPr>
          <a:xfrm>
            <a:off x="6109711" y="5550977"/>
            <a:ext cx="136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R- Physics P2</a:t>
            </a:r>
          </a:p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D9C153-8C3B-DDAF-B85D-B505AFEA826A}"/>
              </a:ext>
            </a:extLst>
          </p:cNvPr>
          <p:cNvSpPr txBox="1"/>
          <p:nvPr/>
        </p:nvSpPr>
        <p:spPr>
          <a:xfrm>
            <a:off x="6095999" y="4306040"/>
            <a:ext cx="13654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R- Physics P2</a:t>
            </a:r>
          </a:p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Biology P2</a:t>
            </a:r>
          </a:p>
          <a:p>
            <a:endParaRPr lang="en-GB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9784EA-0D3A-648E-D905-302405EDE6F8}"/>
              </a:ext>
            </a:extLst>
          </p:cNvPr>
          <p:cNvSpPr txBox="1"/>
          <p:nvPr/>
        </p:nvSpPr>
        <p:spPr>
          <a:xfrm>
            <a:off x="6086059" y="3013059"/>
            <a:ext cx="13654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R- Physics P2</a:t>
            </a:r>
          </a:p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Biology P2</a:t>
            </a:r>
          </a:p>
          <a:p>
            <a:endParaRPr lang="en-GB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9CA368-756E-53AD-B3D6-E10DAC69E0C0}"/>
              </a:ext>
            </a:extLst>
          </p:cNvPr>
          <p:cNvSpPr txBox="1"/>
          <p:nvPr/>
        </p:nvSpPr>
        <p:spPr>
          <a:xfrm>
            <a:off x="6082316" y="1782323"/>
            <a:ext cx="13654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R- Physics P2</a:t>
            </a:r>
          </a:p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Biology P2</a:t>
            </a:r>
          </a:p>
          <a:p>
            <a:endParaRPr lang="en-GB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670514-D948-5EDD-E79F-8EA7B8AA80A4}"/>
              </a:ext>
            </a:extLst>
          </p:cNvPr>
          <p:cNvSpPr txBox="1"/>
          <p:nvPr/>
        </p:nvSpPr>
        <p:spPr>
          <a:xfrm>
            <a:off x="7590211" y="5527130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– Eng Lit P2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811E02-E651-96A9-6FE1-59E75A1A4BE1}"/>
              </a:ext>
            </a:extLst>
          </p:cNvPr>
          <p:cNvSpPr txBox="1"/>
          <p:nvPr/>
        </p:nvSpPr>
        <p:spPr>
          <a:xfrm>
            <a:off x="7590211" y="4298614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– Eng Lit P2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8F954E-0280-F05D-5095-34DDD01F11F9}"/>
              </a:ext>
            </a:extLst>
          </p:cNvPr>
          <p:cNvSpPr txBox="1"/>
          <p:nvPr/>
        </p:nvSpPr>
        <p:spPr>
          <a:xfrm>
            <a:off x="7590211" y="3055153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– Eng Lit P2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A51F49-560E-C3FA-3568-65D3DA39E372}"/>
              </a:ext>
            </a:extLst>
          </p:cNvPr>
          <p:cNvSpPr txBox="1"/>
          <p:nvPr/>
        </p:nvSpPr>
        <p:spPr>
          <a:xfrm>
            <a:off x="7573617" y="1759033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– Eng Lit 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E4A638-CF4B-A264-8204-EF34DC7D5762}"/>
              </a:ext>
            </a:extLst>
          </p:cNvPr>
          <p:cNvSpPr txBox="1"/>
          <p:nvPr/>
        </p:nvSpPr>
        <p:spPr>
          <a:xfrm>
            <a:off x="10581183" y="1745397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6FC5A6-B132-2EB4-8A4D-3ED10A275AA2}"/>
              </a:ext>
            </a:extLst>
          </p:cNvPr>
          <p:cNvSpPr txBox="1"/>
          <p:nvPr/>
        </p:nvSpPr>
        <p:spPr>
          <a:xfrm>
            <a:off x="10601740" y="3055153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EE1A24-A64E-8980-F7BE-9E141F97281D}"/>
              </a:ext>
            </a:extLst>
          </p:cNvPr>
          <p:cNvSpPr txBox="1"/>
          <p:nvPr/>
        </p:nvSpPr>
        <p:spPr>
          <a:xfrm>
            <a:off x="10617724" y="4283505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FF4C74-52EF-E62C-3486-C8F913F695D9}"/>
              </a:ext>
            </a:extLst>
          </p:cNvPr>
          <p:cNvSpPr txBox="1"/>
          <p:nvPr/>
        </p:nvSpPr>
        <p:spPr>
          <a:xfrm>
            <a:off x="10617724" y="5527130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8528CE-BB1A-5D50-3C2E-33F0127FE1D2}"/>
              </a:ext>
            </a:extLst>
          </p:cNvPr>
          <p:cNvSpPr txBox="1"/>
          <p:nvPr/>
        </p:nvSpPr>
        <p:spPr>
          <a:xfrm>
            <a:off x="1607114" y="1743955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08B6AC-4D14-72CC-34B9-63972838D5C9}"/>
              </a:ext>
            </a:extLst>
          </p:cNvPr>
          <p:cNvSpPr txBox="1"/>
          <p:nvPr/>
        </p:nvSpPr>
        <p:spPr>
          <a:xfrm>
            <a:off x="1627671" y="3046264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A79951-2BFD-29B2-7C72-D05218A44C98}"/>
              </a:ext>
            </a:extLst>
          </p:cNvPr>
          <p:cNvSpPr txBox="1"/>
          <p:nvPr/>
        </p:nvSpPr>
        <p:spPr>
          <a:xfrm>
            <a:off x="1618916" y="4277944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D609CF-8CD1-2321-EE07-CEED63855E99}"/>
              </a:ext>
            </a:extLst>
          </p:cNvPr>
          <p:cNvSpPr txBox="1"/>
          <p:nvPr/>
        </p:nvSpPr>
        <p:spPr>
          <a:xfrm>
            <a:off x="1586896" y="5527130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439ED0-93D7-9FD6-2241-56D53129EE65}"/>
              </a:ext>
            </a:extLst>
          </p:cNvPr>
          <p:cNvSpPr txBox="1"/>
          <p:nvPr/>
        </p:nvSpPr>
        <p:spPr>
          <a:xfrm>
            <a:off x="9088900" y="5488310"/>
            <a:ext cx="119371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  <a:p>
            <a:endParaRPr lang="en-GB" sz="1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D53E3C-9BFA-F94B-451B-6653F958D52F}"/>
              </a:ext>
            </a:extLst>
          </p:cNvPr>
          <p:cNvSpPr txBox="1"/>
          <p:nvPr/>
        </p:nvSpPr>
        <p:spPr>
          <a:xfrm>
            <a:off x="9057861" y="4269995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FFACCF-76E2-F036-D59B-35E70FB12FC4}"/>
              </a:ext>
            </a:extLst>
          </p:cNvPr>
          <p:cNvSpPr txBox="1"/>
          <p:nvPr/>
        </p:nvSpPr>
        <p:spPr>
          <a:xfrm>
            <a:off x="9073967" y="3055153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9C24F6-53E8-03F6-FA77-75E0AA484D53}"/>
              </a:ext>
            </a:extLst>
          </p:cNvPr>
          <p:cNvSpPr txBox="1"/>
          <p:nvPr/>
        </p:nvSpPr>
        <p:spPr>
          <a:xfrm>
            <a:off x="9081698" y="1759126"/>
            <a:ext cx="119371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  <a:p>
            <a:endParaRPr lang="en-GB" sz="11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18EC92-0521-ED07-CFBA-E3345446A3E9}"/>
              </a:ext>
            </a:extLst>
          </p:cNvPr>
          <p:cNvSpPr txBox="1"/>
          <p:nvPr/>
        </p:nvSpPr>
        <p:spPr>
          <a:xfrm>
            <a:off x="4568891" y="1752585"/>
            <a:ext cx="1193716" cy="271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A174E0-2F4E-DA82-7D61-55E4DB87320B}"/>
              </a:ext>
            </a:extLst>
          </p:cNvPr>
          <p:cNvSpPr txBox="1"/>
          <p:nvPr/>
        </p:nvSpPr>
        <p:spPr>
          <a:xfrm>
            <a:off x="4568891" y="2987563"/>
            <a:ext cx="1193716" cy="271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508275-F60C-2E5F-CAE2-CA2F206B3A7D}"/>
              </a:ext>
            </a:extLst>
          </p:cNvPr>
          <p:cNvSpPr txBox="1"/>
          <p:nvPr/>
        </p:nvSpPr>
        <p:spPr>
          <a:xfrm>
            <a:off x="4616390" y="4308291"/>
            <a:ext cx="1193716" cy="271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19E61A4-F5DF-7AAA-6122-C0FD4B094696}"/>
              </a:ext>
            </a:extLst>
          </p:cNvPr>
          <p:cNvSpPr txBox="1"/>
          <p:nvPr/>
        </p:nvSpPr>
        <p:spPr>
          <a:xfrm>
            <a:off x="4602803" y="5517279"/>
            <a:ext cx="1193716" cy="271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277C55B-35E8-10EC-F194-124AE5ED7C97}"/>
              </a:ext>
            </a:extLst>
          </p:cNvPr>
          <p:cNvSpPr txBox="1"/>
          <p:nvPr/>
        </p:nvSpPr>
        <p:spPr>
          <a:xfrm>
            <a:off x="8814938" y="309292"/>
            <a:ext cx="14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E – Exam</a:t>
            </a:r>
          </a:p>
          <a:p>
            <a:r>
              <a:rPr lang="en-GB" sz="1400" dirty="0"/>
              <a:t>R - Revision</a:t>
            </a:r>
          </a:p>
        </p:txBody>
      </p:sp>
    </p:spTree>
    <p:extLst>
      <p:ext uri="{BB962C8B-B14F-4D97-AF65-F5344CB8AC3E}">
        <p14:creationId xmlns:p14="http://schemas.microsoft.com/office/powerpoint/2010/main" val="388251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B9FC9C-9442-4D23-A6A0-F975519D065F}"/>
              </a:ext>
            </a:extLst>
          </p:cNvPr>
          <p:cNvSpPr txBox="1"/>
          <p:nvPr/>
        </p:nvSpPr>
        <p:spPr>
          <a:xfrm>
            <a:off x="0" y="159026"/>
            <a:ext cx="12910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Aharoni" panose="02010803020104030203" pitchFamily="2" charset="-79"/>
                <a:cs typeface="Aharoni" panose="02010803020104030203" pitchFamily="2" charset="-79"/>
              </a:rPr>
              <a:t>Revision and Exam Timetable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5E8843-5AC7-4F6D-A66C-9444B1A4823C}"/>
              </a:ext>
            </a:extLst>
          </p:cNvPr>
          <p:cNvSpPr/>
          <p:nvPr/>
        </p:nvSpPr>
        <p:spPr>
          <a:xfrm>
            <a:off x="10475844" y="218661"/>
            <a:ext cx="1467678" cy="6957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Spaced retrieval</a:t>
            </a:r>
          </a:p>
        </p:txBody>
      </p:sp>
      <p:pic>
        <p:nvPicPr>
          <p:cNvPr id="2" name="Picture 2" descr="Best Calendar Ideas">
            <a:extLst>
              <a:ext uri="{FF2B5EF4-FFF2-40B4-BE49-F238E27FC236}">
                <a16:creationId xmlns:a16="http://schemas.microsoft.com/office/drawing/2014/main" id="{9FF7B5ED-F1FD-4B5D-BA13-2402AE8383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21781" r="4937" b="18880"/>
          <a:stretch/>
        </p:blipFill>
        <p:spPr bwMode="auto">
          <a:xfrm>
            <a:off x="18119" y="914400"/>
            <a:ext cx="12182265" cy="560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EBDE4F6-AEB6-4809-AD83-D1806A37426D}"/>
              </a:ext>
            </a:extLst>
          </p:cNvPr>
          <p:cNvSpPr txBox="1"/>
          <p:nvPr/>
        </p:nvSpPr>
        <p:spPr>
          <a:xfrm>
            <a:off x="240155" y="218783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28</a:t>
            </a:r>
            <a:r>
              <a:rPr lang="en-GB" baseline="30000" dirty="0"/>
              <a:t>th</a:t>
            </a:r>
            <a:r>
              <a:rPr lang="en-GB" dirty="0"/>
              <a:t> April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E8B433-63F6-4F12-94C1-1B48865EA01C}"/>
              </a:ext>
            </a:extLst>
          </p:cNvPr>
          <p:cNvSpPr txBox="1"/>
          <p:nvPr/>
        </p:nvSpPr>
        <p:spPr>
          <a:xfrm>
            <a:off x="94423" y="5828870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19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ECCFE4-ADD3-434E-B122-63E76D4BBF5A}"/>
              </a:ext>
            </a:extLst>
          </p:cNvPr>
          <p:cNvSpPr txBox="1"/>
          <p:nvPr/>
        </p:nvSpPr>
        <p:spPr>
          <a:xfrm>
            <a:off x="240154" y="454085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11AEC-4518-4594-BB10-750484F66970}"/>
              </a:ext>
            </a:extLst>
          </p:cNvPr>
          <p:cNvSpPr txBox="1"/>
          <p:nvPr/>
        </p:nvSpPr>
        <p:spPr>
          <a:xfrm>
            <a:off x="240155" y="3491802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32EECF-785E-44A9-9448-00C9B7C566E9}"/>
              </a:ext>
            </a:extLst>
          </p:cNvPr>
          <p:cNvSpPr txBox="1"/>
          <p:nvPr/>
        </p:nvSpPr>
        <p:spPr>
          <a:xfrm>
            <a:off x="1590261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87EB8C-EF68-4510-A17E-535F76EAEBD4}"/>
              </a:ext>
            </a:extLst>
          </p:cNvPr>
          <p:cNvSpPr txBox="1"/>
          <p:nvPr/>
        </p:nvSpPr>
        <p:spPr>
          <a:xfrm>
            <a:off x="305462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838B016-943D-4BDE-9CD8-906464CADA15}"/>
              </a:ext>
            </a:extLst>
          </p:cNvPr>
          <p:cNvSpPr txBox="1"/>
          <p:nvPr/>
        </p:nvSpPr>
        <p:spPr>
          <a:xfrm>
            <a:off x="4518991" y="14435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C595489-34B3-4F88-9161-38595D48C266}"/>
              </a:ext>
            </a:extLst>
          </p:cNvPr>
          <p:cNvSpPr txBox="1"/>
          <p:nvPr/>
        </p:nvSpPr>
        <p:spPr>
          <a:xfrm>
            <a:off x="605137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1985DFE-A67D-497D-B206-D7D5E99275A4}"/>
              </a:ext>
            </a:extLst>
          </p:cNvPr>
          <p:cNvSpPr txBox="1"/>
          <p:nvPr/>
        </p:nvSpPr>
        <p:spPr>
          <a:xfrm>
            <a:off x="7573617" y="14435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10569E8-F684-468C-B4AD-C2479B49A90F}"/>
              </a:ext>
            </a:extLst>
          </p:cNvPr>
          <p:cNvSpPr txBox="1"/>
          <p:nvPr/>
        </p:nvSpPr>
        <p:spPr>
          <a:xfrm>
            <a:off x="904812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505CFFA-4743-4A1F-AB9F-90F25A1D35AC}"/>
              </a:ext>
            </a:extLst>
          </p:cNvPr>
          <p:cNvSpPr txBox="1"/>
          <p:nvPr/>
        </p:nvSpPr>
        <p:spPr>
          <a:xfrm>
            <a:off x="10527195" y="146243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90DF356-4A72-40D5-9463-0E2B1987A68C}"/>
              </a:ext>
            </a:extLst>
          </p:cNvPr>
          <p:cNvSpPr txBox="1"/>
          <p:nvPr/>
        </p:nvSpPr>
        <p:spPr>
          <a:xfrm>
            <a:off x="1590260" y="27203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37ABED-04F3-414C-A01B-13A468BBD7EA}"/>
              </a:ext>
            </a:extLst>
          </p:cNvPr>
          <p:cNvSpPr txBox="1"/>
          <p:nvPr/>
        </p:nvSpPr>
        <p:spPr>
          <a:xfrm>
            <a:off x="3054626" y="270368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DA8C37-2DBA-4B4C-A202-2A874E162FCC}"/>
              </a:ext>
            </a:extLst>
          </p:cNvPr>
          <p:cNvSpPr txBox="1"/>
          <p:nvPr/>
        </p:nvSpPr>
        <p:spPr>
          <a:xfrm>
            <a:off x="4518991" y="26964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851E9C4-2745-464D-A902-BB7EF94A8DE2}"/>
              </a:ext>
            </a:extLst>
          </p:cNvPr>
          <p:cNvSpPr txBox="1"/>
          <p:nvPr/>
        </p:nvSpPr>
        <p:spPr>
          <a:xfrm>
            <a:off x="6051375" y="26964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453809-7372-42C7-998F-ABD945EA8E01}"/>
              </a:ext>
            </a:extLst>
          </p:cNvPr>
          <p:cNvSpPr txBox="1"/>
          <p:nvPr/>
        </p:nvSpPr>
        <p:spPr>
          <a:xfrm>
            <a:off x="7573718" y="272806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2021087-EBA3-4795-9659-30F51CEE1953}"/>
              </a:ext>
            </a:extLst>
          </p:cNvPr>
          <p:cNvSpPr txBox="1"/>
          <p:nvPr/>
        </p:nvSpPr>
        <p:spPr>
          <a:xfrm>
            <a:off x="9082808" y="271444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E4D9A2B-AF5E-49F9-A70D-92E6B6BC4B8D}"/>
              </a:ext>
            </a:extLst>
          </p:cNvPr>
          <p:cNvSpPr txBox="1"/>
          <p:nvPr/>
        </p:nvSpPr>
        <p:spPr>
          <a:xfrm>
            <a:off x="10555558" y="272806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3A26ABD-5282-4D8A-BF72-38826E3ACFDA}"/>
              </a:ext>
            </a:extLst>
          </p:cNvPr>
          <p:cNvSpPr txBox="1"/>
          <p:nvPr/>
        </p:nvSpPr>
        <p:spPr>
          <a:xfrm>
            <a:off x="1590260" y="3982338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282FC68-4E7A-4AFB-8723-2D80492A8ADD}"/>
              </a:ext>
            </a:extLst>
          </p:cNvPr>
          <p:cNvSpPr txBox="1"/>
          <p:nvPr/>
        </p:nvSpPr>
        <p:spPr>
          <a:xfrm>
            <a:off x="3054626" y="397142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F43FF9-5C12-474F-BEAB-61F33CD5CCE4}"/>
              </a:ext>
            </a:extLst>
          </p:cNvPr>
          <p:cNvSpPr txBox="1"/>
          <p:nvPr/>
        </p:nvSpPr>
        <p:spPr>
          <a:xfrm>
            <a:off x="4518991" y="397570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C22903D-51A8-43AB-83A1-3ADE8B61EA1E}"/>
              </a:ext>
            </a:extLst>
          </p:cNvPr>
          <p:cNvSpPr txBox="1"/>
          <p:nvPr/>
        </p:nvSpPr>
        <p:spPr>
          <a:xfrm>
            <a:off x="6051374" y="39799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701CF7-EE4E-48CB-83AC-F9C980763FD4}"/>
              </a:ext>
            </a:extLst>
          </p:cNvPr>
          <p:cNvSpPr txBox="1"/>
          <p:nvPr/>
        </p:nvSpPr>
        <p:spPr>
          <a:xfrm>
            <a:off x="7584436" y="397142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20F4F6-6DB8-4A17-BD03-E81136EA5B9B}"/>
              </a:ext>
            </a:extLst>
          </p:cNvPr>
          <p:cNvSpPr txBox="1"/>
          <p:nvPr/>
        </p:nvSpPr>
        <p:spPr>
          <a:xfrm>
            <a:off x="9082808" y="395781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410D4F4-BC31-40F1-91E1-B34FD0A1D144}"/>
              </a:ext>
            </a:extLst>
          </p:cNvPr>
          <p:cNvSpPr txBox="1"/>
          <p:nvPr/>
        </p:nvSpPr>
        <p:spPr>
          <a:xfrm>
            <a:off x="10581184" y="395781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C4C2177-76F5-4593-96D2-5E39584E5FAD}"/>
              </a:ext>
            </a:extLst>
          </p:cNvPr>
          <p:cNvSpPr txBox="1"/>
          <p:nvPr/>
        </p:nvSpPr>
        <p:spPr>
          <a:xfrm>
            <a:off x="1590260" y="519846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19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7A35234-7F3E-4697-A121-2D5118DA5B86}"/>
              </a:ext>
            </a:extLst>
          </p:cNvPr>
          <p:cNvSpPr txBox="1"/>
          <p:nvPr/>
        </p:nvSpPr>
        <p:spPr>
          <a:xfrm>
            <a:off x="3054626" y="51884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1F2ECE-8522-4DCF-8318-E48DCA571074}"/>
              </a:ext>
            </a:extLst>
          </p:cNvPr>
          <p:cNvSpPr txBox="1"/>
          <p:nvPr/>
        </p:nvSpPr>
        <p:spPr>
          <a:xfrm>
            <a:off x="4558646" y="520016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EFCF6C-217C-433C-B732-8E3DBD4B5E1D}"/>
              </a:ext>
            </a:extLst>
          </p:cNvPr>
          <p:cNvSpPr txBox="1"/>
          <p:nvPr/>
        </p:nvSpPr>
        <p:spPr>
          <a:xfrm>
            <a:off x="7613272" y="522979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1E28C4-DEA8-4A7B-808D-E5F858768E1F}"/>
              </a:ext>
            </a:extLst>
          </p:cNvPr>
          <p:cNvSpPr txBox="1"/>
          <p:nvPr/>
        </p:nvSpPr>
        <p:spPr>
          <a:xfrm>
            <a:off x="6109252" y="521782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8D7948-013C-49B8-9169-3BD2D3422AB0}"/>
              </a:ext>
            </a:extLst>
          </p:cNvPr>
          <p:cNvSpPr txBox="1"/>
          <p:nvPr/>
        </p:nvSpPr>
        <p:spPr>
          <a:xfrm>
            <a:off x="9062881" y="521478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2ADA1C9-92E8-48F8-927B-0CF853EFC2B3}"/>
              </a:ext>
            </a:extLst>
          </p:cNvPr>
          <p:cNvSpPr txBox="1"/>
          <p:nvPr/>
        </p:nvSpPr>
        <p:spPr>
          <a:xfrm>
            <a:off x="10581183" y="521089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F0684C-5575-F6D7-DA6A-8D582016ADA2}"/>
              </a:ext>
            </a:extLst>
          </p:cNvPr>
          <p:cNvSpPr txBox="1"/>
          <p:nvPr/>
        </p:nvSpPr>
        <p:spPr>
          <a:xfrm>
            <a:off x="6082749" y="5472732"/>
            <a:ext cx="136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Physics P1</a:t>
            </a:r>
          </a:p>
          <a:p>
            <a:r>
              <a:rPr lang="en-GB" sz="1100" dirty="0"/>
              <a:t>R – Physics P2</a:t>
            </a:r>
          </a:p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526755-9E38-9EFC-4F56-BE9EB139419E}"/>
              </a:ext>
            </a:extLst>
          </p:cNvPr>
          <p:cNvSpPr txBox="1"/>
          <p:nvPr/>
        </p:nvSpPr>
        <p:spPr>
          <a:xfrm>
            <a:off x="6127888" y="4219708"/>
            <a:ext cx="13654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Maths P1</a:t>
            </a:r>
          </a:p>
          <a:p>
            <a:r>
              <a:rPr lang="en-GB" sz="1100" dirty="0"/>
              <a:t>R - Physics P2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29C58E-76E8-E2B2-13B6-8802DEE8E6AF}"/>
              </a:ext>
            </a:extLst>
          </p:cNvPr>
          <p:cNvSpPr txBox="1"/>
          <p:nvPr/>
        </p:nvSpPr>
        <p:spPr>
          <a:xfrm>
            <a:off x="6175008" y="3024319"/>
            <a:ext cx="13654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- Physics P2</a:t>
            </a:r>
          </a:p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115081-A855-4637-E6E1-98D3132DD8CF}"/>
              </a:ext>
            </a:extLst>
          </p:cNvPr>
          <p:cNvSpPr txBox="1"/>
          <p:nvPr/>
        </p:nvSpPr>
        <p:spPr>
          <a:xfrm>
            <a:off x="1579749" y="4291053"/>
            <a:ext cx="136540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Eng Lit P1</a:t>
            </a:r>
          </a:p>
          <a:p>
            <a:r>
              <a:rPr lang="en-GB" sz="1100" dirty="0"/>
              <a:t>R- Biology P1</a:t>
            </a:r>
          </a:p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E6CDFB-C425-D6EF-2F41-4D9365BCAF65}"/>
              </a:ext>
            </a:extLst>
          </p:cNvPr>
          <p:cNvSpPr txBox="1"/>
          <p:nvPr/>
        </p:nvSpPr>
        <p:spPr>
          <a:xfrm>
            <a:off x="10564329" y="3011690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ACFEAD-D3E1-2478-A2ED-254E817A2996}"/>
              </a:ext>
            </a:extLst>
          </p:cNvPr>
          <p:cNvSpPr txBox="1"/>
          <p:nvPr/>
        </p:nvSpPr>
        <p:spPr>
          <a:xfrm>
            <a:off x="7640327" y="3012146"/>
            <a:ext cx="13654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Eng Lit P2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773DDF-73A4-48D0-F589-FBC0C2F2A5D6}"/>
              </a:ext>
            </a:extLst>
          </p:cNvPr>
          <p:cNvSpPr txBox="1"/>
          <p:nvPr/>
        </p:nvSpPr>
        <p:spPr>
          <a:xfrm>
            <a:off x="3076510" y="2992898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809140-6B6D-8B8D-CF80-6D68DE37EFB3}"/>
              </a:ext>
            </a:extLst>
          </p:cNvPr>
          <p:cNvSpPr txBox="1"/>
          <p:nvPr/>
        </p:nvSpPr>
        <p:spPr>
          <a:xfrm>
            <a:off x="6102198" y="1790879"/>
            <a:ext cx="136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P1</a:t>
            </a:r>
          </a:p>
          <a:p>
            <a:r>
              <a:rPr lang="en-GB" sz="1100" dirty="0"/>
              <a:t>R- Physics P2</a:t>
            </a:r>
          </a:p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B1CB8-7471-47CD-063B-A594C48CE032}"/>
              </a:ext>
            </a:extLst>
          </p:cNvPr>
          <p:cNvSpPr txBox="1"/>
          <p:nvPr/>
        </p:nvSpPr>
        <p:spPr>
          <a:xfrm>
            <a:off x="3104106" y="4291053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Biology P1</a:t>
            </a:r>
          </a:p>
          <a:p>
            <a:r>
              <a:rPr lang="en-GB" sz="1100" dirty="0"/>
              <a:t>R – Chemistry P1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31A2E2-5F2D-F2B0-4B6A-9C1E11BE8300}"/>
              </a:ext>
            </a:extLst>
          </p:cNvPr>
          <p:cNvSpPr txBox="1"/>
          <p:nvPr/>
        </p:nvSpPr>
        <p:spPr>
          <a:xfrm>
            <a:off x="9160386" y="3024319"/>
            <a:ext cx="136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  <a:p>
            <a:endParaRPr lang="en-GB" sz="11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C6362F-75B3-2B0C-58C7-C15245F86BD3}"/>
              </a:ext>
            </a:extLst>
          </p:cNvPr>
          <p:cNvSpPr txBox="1"/>
          <p:nvPr/>
        </p:nvSpPr>
        <p:spPr>
          <a:xfrm>
            <a:off x="4603572" y="3001454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– Eng Lang P2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560F7F-D4AF-6A39-1342-B515258E6E0E}"/>
              </a:ext>
            </a:extLst>
          </p:cNvPr>
          <p:cNvSpPr txBox="1"/>
          <p:nvPr/>
        </p:nvSpPr>
        <p:spPr>
          <a:xfrm>
            <a:off x="7625889" y="1763574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Biology P1</a:t>
            </a:r>
          </a:p>
          <a:p>
            <a:r>
              <a:rPr lang="en-GB" sz="1100" dirty="0"/>
              <a:t>R – Eng Lit P2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7E63A0-99D7-999B-23F7-304AEF689C49}"/>
              </a:ext>
            </a:extLst>
          </p:cNvPr>
          <p:cNvSpPr txBox="1"/>
          <p:nvPr/>
        </p:nvSpPr>
        <p:spPr>
          <a:xfrm>
            <a:off x="4615997" y="4280049"/>
            <a:ext cx="13654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Eng Lit P2</a:t>
            </a:r>
          </a:p>
          <a:p>
            <a:r>
              <a:rPr lang="en-GB" sz="1100" dirty="0"/>
              <a:t>R – Eng Lang 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D21AC4-D2E2-014E-065B-06AB96F4FE4D}"/>
              </a:ext>
            </a:extLst>
          </p:cNvPr>
          <p:cNvSpPr txBox="1"/>
          <p:nvPr/>
        </p:nvSpPr>
        <p:spPr>
          <a:xfrm>
            <a:off x="10581183" y="1745397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DB334E-F784-4956-EEA0-0A2BCD26DDD1}"/>
              </a:ext>
            </a:extLst>
          </p:cNvPr>
          <p:cNvSpPr txBox="1"/>
          <p:nvPr/>
        </p:nvSpPr>
        <p:spPr>
          <a:xfrm>
            <a:off x="1579748" y="5507002"/>
            <a:ext cx="136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Chemistry P1</a:t>
            </a:r>
          </a:p>
          <a:p>
            <a:r>
              <a:rPr lang="en-GB" sz="1100" dirty="0"/>
              <a:t>R –Eng Lit P2</a:t>
            </a:r>
          </a:p>
          <a:p>
            <a:r>
              <a:rPr lang="en-GB" sz="1100" dirty="0"/>
              <a:t>R – Physics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A99FD2-612D-97C5-7972-099A0D7B4945}"/>
              </a:ext>
            </a:extLst>
          </p:cNvPr>
          <p:cNvSpPr txBox="1"/>
          <p:nvPr/>
        </p:nvSpPr>
        <p:spPr>
          <a:xfrm>
            <a:off x="10601740" y="4291053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Chemistry P1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5FE8047-2283-F19D-1D25-4A743C3A9DA4}"/>
              </a:ext>
            </a:extLst>
          </p:cNvPr>
          <p:cNvSpPr txBox="1"/>
          <p:nvPr/>
        </p:nvSpPr>
        <p:spPr>
          <a:xfrm>
            <a:off x="7660950" y="4286132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Chemistry P1</a:t>
            </a:r>
          </a:p>
          <a:p>
            <a:r>
              <a:rPr lang="en-GB" sz="1100" dirty="0"/>
              <a:t>R – Physics P1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AA5143-1483-70DA-24BD-BB66ED358BA4}"/>
              </a:ext>
            </a:extLst>
          </p:cNvPr>
          <p:cNvSpPr txBox="1"/>
          <p:nvPr/>
        </p:nvSpPr>
        <p:spPr>
          <a:xfrm>
            <a:off x="3104105" y="5507002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Eng Lit P2</a:t>
            </a:r>
          </a:p>
          <a:p>
            <a:r>
              <a:rPr lang="en-GB" sz="1100" dirty="0"/>
              <a:t>R – Eng Lang P1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0D1E8D-15B6-988E-C000-25AD0769FCED}"/>
              </a:ext>
            </a:extLst>
          </p:cNvPr>
          <p:cNvSpPr txBox="1"/>
          <p:nvPr/>
        </p:nvSpPr>
        <p:spPr>
          <a:xfrm>
            <a:off x="9181768" y="4278840"/>
            <a:ext cx="1365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Eng Lit P2</a:t>
            </a:r>
          </a:p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3964F55-A584-9972-1B93-7BA585FB4B66}"/>
              </a:ext>
            </a:extLst>
          </p:cNvPr>
          <p:cNvSpPr txBox="1"/>
          <p:nvPr/>
        </p:nvSpPr>
        <p:spPr>
          <a:xfrm>
            <a:off x="4615997" y="5503021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Physics P1</a:t>
            </a:r>
          </a:p>
          <a:p>
            <a:r>
              <a:rPr lang="en-GB" sz="1100" dirty="0"/>
              <a:t>R – Eng Lang P2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01D1CD-3BF7-EC3B-50D9-54C2B3E16438}"/>
              </a:ext>
            </a:extLst>
          </p:cNvPr>
          <p:cNvSpPr txBox="1"/>
          <p:nvPr/>
        </p:nvSpPr>
        <p:spPr>
          <a:xfrm>
            <a:off x="7607106" y="5503021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Eng Lang P1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CDA9297-DCC7-2597-8851-470DBCA919FC}"/>
              </a:ext>
            </a:extLst>
          </p:cNvPr>
          <p:cNvSpPr txBox="1"/>
          <p:nvPr/>
        </p:nvSpPr>
        <p:spPr>
          <a:xfrm>
            <a:off x="1590260" y="3011193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B76C5FA-C9B8-5EBA-045B-64C4956CBB9B}"/>
              </a:ext>
            </a:extLst>
          </p:cNvPr>
          <p:cNvSpPr txBox="1"/>
          <p:nvPr/>
        </p:nvSpPr>
        <p:spPr>
          <a:xfrm>
            <a:off x="1607114" y="1743955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P1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A115043-3351-4A22-A006-EF37E1970195}"/>
              </a:ext>
            </a:extLst>
          </p:cNvPr>
          <p:cNvSpPr txBox="1"/>
          <p:nvPr/>
        </p:nvSpPr>
        <p:spPr>
          <a:xfrm>
            <a:off x="9088900" y="5488310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6CF63C3-E06E-6F64-A15D-840D91E3D906}"/>
              </a:ext>
            </a:extLst>
          </p:cNvPr>
          <p:cNvSpPr txBox="1"/>
          <p:nvPr/>
        </p:nvSpPr>
        <p:spPr>
          <a:xfrm>
            <a:off x="9106002" y="1759178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D5F1A5F-C899-8D8C-777B-480A7057B1BF}"/>
              </a:ext>
            </a:extLst>
          </p:cNvPr>
          <p:cNvSpPr txBox="1"/>
          <p:nvPr/>
        </p:nvSpPr>
        <p:spPr>
          <a:xfrm>
            <a:off x="4568891" y="1752585"/>
            <a:ext cx="1193716" cy="271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D985B71-5669-5228-9E7D-1337BB0F7C43}"/>
              </a:ext>
            </a:extLst>
          </p:cNvPr>
          <p:cNvSpPr txBox="1"/>
          <p:nvPr/>
        </p:nvSpPr>
        <p:spPr>
          <a:xfrm>
            <a:off x="8814938" y="309292"/>
            <a:ext cx="14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E – Exam</a:t>
            </a:r>
          </a:p>
          <a:p>
            <a:r>
              <a:rPr lang="en-GB" sz="1400" dirty="0"/>
              <a:t>R - Revision</a:t>
            </a:r>
          </a:p>
        </p:txBody>
      </p:sp>
    </p:spTree>
    <p:extLst>
      <p:ext uri="{BB962C8B-B14F-4D97-AF65-F5344CB8AC3E}">
        <p14:creationId xmlns:p14="http://schemas.microsoft.com/office/powerpoint/2010/main" val="292960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092E9-EDFD-9F2C-93C5-168D91C57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1D5846-A378-2A71-B048-D53AE864839B}"/>
              </a:ext>
            </a:extLst>
          </p:cNvPr>
          <p:cNvSpPr txBox="1"/>
          <p:nvPr/>
        </p:nvSpPr>
        <p:spPr>
          <a:xfrm>
            <a:off x="0" y="159026"/>
            <a:ext cx="12910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Aharoni" panose="02010803020104030203" pitchFamily="2" charset="-79"/>
                <a:cs typeface="Aharoni" panose="02010803020104030203" pitchFamily="2" charset="-79"/>
              </a:rPr>
              <a:t>Revision and Exam Timetable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419898F-9209-3D28-2170-ECC9563D8972}"/>
              </a:ext>
            </a:extLst>
          </p:cNvPr>
          <p:cNvSpPr/>
          <p:nvPr/>
        </p:nvSpPr>
        <p:spPr>
          <a:xfrm>
            <a:off x="10475844" y="218661"/>
            <a:ext cx="1467678" cy="6957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Spaced retrieval</a:t>
            </a:r>
          </a:p>
        </p:txBody>
      </p:sp>
      <p:pic>
        <p:nvPicPr>
          <p:cNvPr id="2" name="Picture 2" descr="Best Calendar Ideas">
            <a:extLst>
              <a:ext uri="{FF2B5EF4-FFF2-40B4-BE49-F238E27FC236}">
                <a16:creationId xmlns:a16="http://schemas.microsoft.com/office/drawing/2014/main" id="{51007DFB-7262-0DAB-EFDE-8FF44AC79E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" t="21781" r="4937" b="18880"/>
          <a:stretch/>
        </p:blipFill>
        <p:spPr bwMode="auto">
          <a:xfrm>
            <a:off x="23618" y="957769"/>
            <a:ext cx="12182265" cy="560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26306A3-4AAC-F8EF-CE23-D27326279420}"/>
              </a:ext>
            </a:extLst>
          </p:cNvPr>
          <p:cNvSpPr txBox="1"/>
          <p:nvPr/>
        </p:nvSpPr>
        <p:spPr>
          <a:xfrm>
            <a:off x="240155" y="2187833"/>
            <a:ext cx="1669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26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  <a:p>
            <a:r>
              <a:rPr lang="en-GB" dirty="0"/>
              <a:t>HALF TERM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FB149F-B1FA-4F15-788F-572C5AB7B10F}"/>
              </a:ext>
            </a:extLst>
          </p:cNvPr>
          <p:cNvSpPr txBox="1"/>
          <p:nvPr/>
        </p:nvSpPr>
        <p:spPr>
          <a:xfrm>
            <a:off x="0" y="585606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16</a:t>
            </a:r>
            <a:r>
              <a:rPr lang="en-GB" baseline="30000" dirty="0"/>
              <a:t>th</a:t>
            </a:r>
            <a:r>
              <a:rPr lang="en-GB" dirty="0"/>
              <a:t> June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1705DEC-5743-1979-22D7-2E0EC7BA7D46}"/>
              </a:ext>
            </a:extLst>
          </p:cNvPr>
          <p:cNvSpPr txBox="1"/>
          <p:nvPr/>
        </p:nvSpPr>
        <p:spPr>
          <a:xfrm>
            <a:off x="240154" y="454085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  <a:r>
              <a:rPr lang="en-GB" baseline="30000" dirty="0"/>
              <a:t>th</a:t>
            </a:r>
            <a:r>
              <a:rPr lang="en-GB" dirty="0"/>
              <a:t> June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4E047B-21B6-0B5D-AD9F-AAE877C023D1}"/>
              </a:ext>
            </a:extLst>
          </p:cNvPr>
          <p:cNvSpPr txBox="1"/>
          <p:nvPr/>
        </p:nvSpPr>
        <p:spPr>
          <a:xfrm>
            <a:off x="240155" y="3491802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June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5CECA6-9150-3C75-A93A-EAB9E68971DC}"/>
              </a:ext>
            </a:extLst>
          </p:cNvPr>
          <p:cNvSpPr txBox="1"/>
          <p:nvPr/>
        </p:nvSpPr>
        <p:spPr>
          <a:xfrm>
            <a:off x="1590261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567A34-2308-118E-CF89-82EDDC691143}"/>
              </a:ext>
            </a:extLst>
          </p:cNvPr>
          <p:cNvSpPr txBox="1"/>
          <p:nvPr/>
        </p:nvSpPr>
        <p:spPr>
          <a:xfrm>
            <a:off x="305462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E328EB-9058-1D29-BCFA-3EF55E38FBCF}"/>
              </a:ext>
            </a:extLst>
          </p:cNvPr>
          <p:cNvSpPr txBox="1"/>
          <p:nvPr/>
        </p:nvSpPr>
        <p:spPr>
          <a:xfrm>
            <a:off x="4518991" y="14435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8411B2-C5D1-3F90-24E0-89740E636412}"/>
              </a:ext>
            </a:extLst>
          </p:cNvPr>
          <p:cNvSpPr txBox="1"/>
          <p:nvPr/>
        </p:nvSpPr>
        <p:spPr>
          <a:xfrm>
            <a:off x="605137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36DF51-CAD6-3A00-58A1-28377CD45C62}"/>
              </a:ext>
            </a:extLst>
          </p:cNvPr>
          <p:cNvSpPr txBox="1"/>
          <p:nvPr/>
        </p:nvSpPr>
        <p:spPr>
          <a:xfrm>
            <a:off x="7573617" y="14435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72D0A93-D4F7-43CA-5728-65ABF24CDA34}"/>
              </a:ext>
            </a:extLst>
          </p:cNvPr>
          <p:cNvSpPr txBox="1"/>
          <p:nvPr/>
        </p:nvSpPr>
        <p:spPr>
          <a:xfrm>
            <a:off x="9048126" y="14529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9869AB-CC01-CD67-CEB3-659FD91BBF88}"/>
              </a:ext>
            </a:extLst>
          </p:cNvPr>
          <p:cNvSpPr txBox="1"/>
          <p:nvPr/>
        </p:nvSpPr>
        <p:spPr>
          <a:xfrm>
            <a:off x="10527195" y="146243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5270285-8377-55D0-980B-9731CE4B5470}"/>
              </a:ext>
            </a:extLst>
          </p:cNvPr>
          <p:cNvSpPr txBox="1"/>
          <p:nvPr/>
        </p:nvSpPr>
        <p:spPr>
          <a:xfrm>
            <a:off x="1590260" y="272033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27A0FD-4C9F-C0AC-4279-89573058AF1D}"/>
              </a:ext>
            </a:extLst>
          </p:cNvPr>
          <p:cNvSpPr txBox="1"/>
          <p:nvPr/>
        </p:nvSpPr>
        <p:spPr>
          <a:xfrm>
            <a:off x="3054626" y="270368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C038E93-BC89-AB51-1F24-A0F717FC70FC}"/>
              </a:ext>
            </a:extLst>
          </p:cNvPr>
          <p:cNvSpPr txBox="1"/>
          <p:nvPr/>
        </p:nvSpPr>
        <p:spPr>
          <a:xfrm>
            <a:off x="4518991" y="26964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8BFE290-AEF1-B8F9-9AAC-603721262CA1}"/>
              </a:ext>
            </a:extLst>
          </p:cNvPr>
          <p:cNvSpPr txBox="1"/>
          <p:nvPr/>
        </p:nvSpPr>
        <p:spPr>
          <a:xfrm>
            <a:off x="6051375" y="269648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A77340D-1B28-CF60-9122-61874B2A0D9A}"/>
              </a:ext>
            </a:extLst>
          </p:cNvPr>
          <p:cNvSpPr txBox="1"/>
          <p:nvPr/>
        </p:nvSpPr>
        <p:spPr>
          <a:xfrm>
            <a:off x="7573718" y="272806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83646E3-AB05-6A6E-B725-48722BCBEC04}"/>
              </a:ext>
            </a:extLst>
          </p:cNvPr>
          <p:cNvSpPr txBox="1"/>
          <p:nvPr/>
        </p:nvSpPr>
        <p:spPr>
          <a:xfrm>
            <a:off x="9082808" y="271444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CABCC8-1FA7-2E54-9EA6-67E98AA3451F}"/>
              </a:ext>
            </a:extLst>
          </p:cNvPr>
          <p:cNvSpPr txBox="1"/>
          <p:nvPr/>
        </p:nvSpPr>
        <p:spPr>
          <a:xfrm>
            <a:off x="10555558" y="272806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D6A9D9F-8CB4-0235-D952-FEEBFE3B6E07}"/>
              </a:ext>
            </a:extLst>
          </p:cNvPr>
          <p:cNvSpPr txBox="1"/>
          <p:nvPr/>
        </p:nvSpPr>
        <p:spPr>
          <a:xfrm>
            <a:off x="1590260" y="3982338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7BF4A13-0DC9-9DD1-DDBD-DFA050F30DC0}"/>
              </a:ext>
            </a:extLst>
          </p:cNvPr>
          <p:cNvSpPr txBox="1"/>
          <p:nvPr/>
        </p:nvSpPr>
        <p:spPr>
          <a:xfrm>
            <a:off x="3054626" y="397142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12E9C8F-3DA5-FE7E-5BAB-342F336AFACF}"/>
              </a:ext>
            </a:extLst>
          </p:cNvPr>
          <p:cNvSpPr txBox="1"/>
          <p:nvPr/>
        </p:nvSpPr>
        <p:spPr>
          <a:xfrm>
            <a:off x="4518991" y="397570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B61EDC0-EDC6-45A8-C14E-737775BA5AE0}"/>
              </a:ext>
            </a:extLst>
          </p:cNvPr>
          <p:cNvSpPr txBox="1"/>
          <p:nvPr/>
        </p:nvSpPr>
        <p:spPr>
          <a:xfrm>
            <a:off x="6051374" y="39799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C7668E8-9C04-5FA3-28D5-5F6627B229F2}"/>
              </a:ext>
            </a:extLst>
          </p:cNvPr>
          <p:cNvSpPr txBox="1"/>
          <p:nvPr/>
        </p:nvSpPr>
        <p:spPr>
          <a:xfrm>
            <a:off x="7584436" y="3971427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0B7D09A-DF51-FE13-D802-BEA497ADD2BE}"/>
              </a:ext>
            </a:extLst>
          </p:cNvPr>
          <p:cNvSpPr txBox="1"/>
          <p:nvPr/>
        </p:nvSpPr>
        <p:spPr>
          <a:xfrm>
            <a:off x="9082808" y="395781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281BA9A-21AD-CC8E-B45A-13074EF39D13}"/>
              </a:ext>
            </a:extLst>
          </p:cNvPr>
          <p:cNvSpPr txBox="1"/>
          <p:nvPr/>
        </p:nvSpPr>
        <p:spPr>
          <a:xfrm>
            <a:off x="10581184" y="395781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A565635-A3BE-1282-5B02-6BCEDC552B83}"/>
              </a:ext>
            </a:extLst>
          </p:cNvPr>
          <p:cNvSpPr txBox="1"/>
          <p:nvPr/>
        </p:nvSpPr>
        <p:spPr>
          <a:xfrm>
            <a:off x="1590260" y="5198461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1F091B-76E1-F6B5-C3CA-53A1E0A934FC}"/>
              </a:ext>
            </a:extLst>
          </p:cNvPr>
          <p:cNvSpPr txBox="1"/>
          <p:nvPr/>
        </p:nvSpPr>
        <p:spPr>
          <a:xfrm>
            <a:off x="3054626" y="518848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BD65C9C-B01B-A93D-5398-5E63D926A40C}"/>
              </a:ext>
            </a:extLst>
          </p:cNvPr>
          <p:cNvSpPr txBox="1"/>
          <p:nvPr/>
        </p:nvSpPr>
        <p:spPr>
          <a:xfrm>
            <a:off x="4558646" y="5200163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A92F151-A099-94F4-2A8E-CCDC521DCA33}"/>
              </a:ext>
            </a:extLst>
          </p:cNvPr>
          <p:cNvSpPr txBox="1"/>
          <p:nvPr/>
        </p:nvSpPr>
        <p:spPr>
          <a:xfrm>
            <a:off x="7613272" y="522979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FDB6D0C-4193-ECE3-A6AC-52DA4BBC1375}"/>
              </a:ext>
            </a:extLst>
          </p:cNvPr>
          <p:cNvSpPr txBox="1"/>
          <p:nvPr/>
        </p:nvSpPr>
        <p:spPr>
          <a:xfrm>
            <a:off x="6109252" y="521782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19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CF3B40-31F6-56AB-83FD-B01B45C693FD}"/>
              </a:ext>
            </a:extLst>
          </p:cNvPr>
          <p:cNvSpPr txBox="1"/>
          <p:nvPr/>
        </p:nvSpPr>
        <p:spPr>
          <a:xfrm>
            <a:off x="9062881" y="5214789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BC6730D-D765-C57E-E021-24B3699D09E5}"/>
              </a:ext>
            </a:extLst>
          </p:cNvPr>
          <p:cNvSpPr txBox="1"/>
          <p:nvPr/>
        </p:nvSpPr>
        <p:spPr>
          <a:xfrm>
            <a:off x="10581183" y="5210895"/>
            <a:ext cx="16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BB8E8C-53EA-B0ED-21BA-61AF96F82094}"/>
              </a:ext>
            </a:extLst>
          </p:cNvPr>
          <p:cNvSpPr txBox="1"/>
          <p:nvPr/>
        </p:nvSpPr>
        <p:spPr>
          <a:xfrm>
            <a:off x="1669773" y="5557815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Physics P2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495F12-1E5D-D6C7-DB6B-A2410C6221EE}"/>
              </a:ext>
            </a:extLst>
          </p:cNvPr>
          <p:cNvSpPr txBox="1"/>
          <p:nvPr/>
        </p:nvSpPr>
        <p:spPr>
          <a:xfrm>
            <a:off x="10615191" y="4246939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Physics P2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CF0663-342A-7223-8BE7-4DC18D4B1A53}"/>
              </a:ext>
            </a:extLst>
          </p:cNvPr>
          <p:cNvSpPr txBox="1"/>
          <p:nvPr/>
        </p:nvSpPr>
        <p:spPr>
          <a:xfrm>
            <a:off x="7650918" y="4265491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Chemistry P2</a:t>
            </a:r>
          </a:p>
          <a:p>
            <a:r>
              <a:rPr lang="en-GB" sz="1100" dirty="0"/>
              <a:t>R – Physics P2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1DD11F-83B1-AFEA-423D-D8225334A1D3}"/>
              </a:ext>
            </a:extLst>
          </p:cNvPr>
          <p:cNvSpPr txBox="1"/>
          <p:nvPr/>
        </p:nvSpPr>
        <p:spPr>
          <a:xfrm>
            <a:off x="3087101" y="4285984"/>
            <a:ext cx="13654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Maths P3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4D5568-0F46-2C9A-1547-8943A1BB8A57}"/>
              </a:ext>
            </a:extLst>
          </p:cNvPr>
          <p:cNvSpPr txBox="1"/>
          <p:nvPr/>
        </p:nvSpPr>
        <p:spPr>
          <a:xfrm>
            <a:off x="4584160" y="2966592"/>
            <a:ext cx="11937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- Maths P2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CBBFF8-0193-1393-D8BE-4DCE2A12E60C}"/>
              </a:ext>
            </a:extLst>
          </p:cNvPr>
          <p:cNvSpPr txBox="1"/>
          <p:nvPr/>
        </p:nvSpPr>
        <p:spPr>
          <a:xfrm>
            <a:off x="3108022" y="2987164"/>
            <a:ext cx="119371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Eng Lang P2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6244FA-D28F-C1EE-A3A1-FE3CE6D10A2B}"/>
              </a:ext>
            </a:extLst>
          </p:cNvPr>
          <p:cNvSpPr txBox="1"/>
          <p:nvPr/>
        </p:nvSpPr>
        <p:spPr>
          <a:xfrm>
            <a:off x="10570367" y="1747798"/>
            <a:ext cx="11937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- Maths P2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1CC294-F382-17C2-05E2-655F497596ED}"/>
              </a:ext>
            </a:extLst>
          </p:cNvPr>
          <p:cNvSpPr txBox="1"/>
          <p:nvPr/>
        </p:nvSpPr>
        <p:spPr>
          <a:xfrm>
            <a:off x="6089382" y="1720205"/>
            <a:ext cx="119371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Physics P2</a:t>
            </a:r>
          </a:p>
          <a:p>
            <a:r>
              <a:rPr lang="en-GB" sz="1100" dirty="0"/>
              <a:t>R - Maths P2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85F75A-DD60-BF8E-723A-CEAE2818A61E}"/>
              </a:ext>
            </a:extLst>
          </p:cNvPr>
          <p:cNvSpPr txBox="1"/>
          <p:nvPr/>
        </p:nvSpPr>
        <p:spPr>
          <a:xfrm>
            <a:off x="7629506" y="3039573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Eng Lang P2</a:t>
            </a:r>
          </a:p>
          <a:p>
            <a:r>
              <a:rPr lang="en-GB" sz="1100" dirty="0"/>
              <a:t>R – Biology 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8BCE5B-7731-A5C4-A215-5F61727836C7}"/>
              </a:ext>
            </a:extLst>
          </p:cNvPr>
          <p:cNvSpPr txBox="1"/>
          <p:nvPr/>
        </p:nvSpPr>
        <p:spPr>
          <a:xfrm>
            <a:off x="6078939" y="2955623"/>
            <a:ext cx="11937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Physics </a:t>
            </a:r>
          </a:p>
          <a:p>
            <a:r>
              <a:rPr lang="en-GB" sz="1100" dirty="0"/>
              <a:t>R – Eng Lang P2</a:t>
            </a:r>
          </a:p>
          <a:p>
            <a:r>
              <a:rPr lang="en-GB" sz="1100" dirty="0"/>
              <a:t>R – Maths P3</a:t>
            </a:r>
          </a:p>
          <a:p>
            <a:endParaRPr lang="en-GB" sz="11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FAB427-0E4F-7AA8-8F6F-AA27B77AC004}"/>
              </a:ext>
            </a:extLst>
          </p:cNvPr>
          <p:cNvSpPr txBox="1"/>
          <p:nvPr/>
        </p:nvSpPr>
        <p:spPr>
          <a:xfrm>
            <a:off x="9134998" y="1804843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B283F8-8F1C-BDC0-DEEF-C32FF88BC3B6}"/>
              </a:ext>
            </a:extLst>
          </p:cNvPr>
          <p:cNvSpPr txBox="1"/>
          <p:nvPr/>
        </p:nvSpPr>
        <p:spPr>
          <a:xfrm>
            <a:off x="1614720" y="1769763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Eng Lang P2</a:t>
            </a:r>
          </a:p>
          <a:p>
            <a:r>
              <a:rPr lang="en-GB" sz="1100" dirty="0"/>
              <a:t>R – Chemistry P2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D9D283-A87C-F4ED-4BA2-6840DD21350C}"/>
              </a:ext>
            </a:extLst>
          </p:cNvPr>
          <p:cNvSpPr txBox="1"/>
          <p:nvPr/>
        </p:nvSpPr>
        <p:spPr>
          <a:xfrm>
            <a:off x="1601324" y="4286259"/>
            <a:ext cx="11937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Biology P2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B99F43-8D9B-E795-B89C-A84ACC3C022B}"/>
              </a:ext>
            </a:extLst>
          </p:cNvPr>
          <p:cNvSpPr txBox="1"/>
          <p:nvPr/>
        </p:nvSpPr>
        <p:spPr>
          <a:xfrm>
            <a:off x="10593735" y="3039573"/>
            <a:ext cx="119371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/>
              <a:t>R – Biology P2</a:t>
            </a:r>
          </a:p>
          <a:p>
            <a:r>
              <a:rPr lang="en-GB" sz="1100" dirty="0"/>
              <a:t>R – Maths P3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458C1B-B6DB-B99F-CE45-062EBA20A611}"/>
              </a:ext>
            </a:extLst>
          </p:cNvPr>
          <p:cNvSpPr txBox="1"/>
          <p:nvPr/>
        </p:nvSpPr>
        <p:spPr>
          <a:xfrm>
            <a:off x="4589220" y="4286259"/>
            <a:ext cx="11937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highlight>
                  <a:srgbClr val="FFFF00"/>
                </a:highlight>
              </a:rPr>
              <a:t>E – Maths P3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6DD1E3-F909-67E1-79D9-BAE57C5F5400}"/>
              </a:ext>
            </a:extLst>
          </p:cNvPr>
          <p:cNvSpPr txBox="1"/>
          <p:nvPr/>
        </p:nvSpPr>
        <p:spPr>
          <a:xfrm>
            <a:off x="6120069" y="4285984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Chemistry P2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4644C1-747A-75A7-C6B1-A66BF7CDA5C6}"/>
              </a:ext>
            </a:extLst>
          </p:cNvPr>
          <p:cNvSpPr txBox="1"/>
          <p:nvPr/>
        </p:nvSpPr>
        <p:spPr>
          <a:xfrm>
            <a:off x="9109155" y="3038495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Chemistry P2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28DBC3-D804-DA60-A49E-EDEF51F1F848}"/>
              </a:ext>
            </a:extLst>
          </p:cNvPr>
          <p:cNvSpPr txBox="1"/>
          <p:nvPr/>
        </p:nvSpPr>
        <p:spPr>
          <a:xfrm>
            <a:off x="1606182" y="3029003"/>
            <a:ext cx="1365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 – Chemistry P2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C7F553-45F2-4B2B-F83C-8EAAD4743DF1}"/>
              </a:ext>
            </a:extLst>
          </p:cNvPr>
          <p:cNvSpPr txBox="1"/>
          <p:nvPr/>
        </p:nvSpPr>
        <p:spPr>
          <a:xfrm>
            <a:off x="8814938" y="309292"/>
            <a:ext cx="14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E – Exam</a:t>
            </a:r>
          </a:p>
          <a:p>
            <a:r>
              <a:rPr lang="en-GB" sz="1400" dirty="0"/>
              <a:t>R - Revision</a:t>
            </a:r>
          </a:p>
        </p:txBody>
      </p:sp>
    </p:spTree>
    <p:extLst>
      <p:ext uri="{BB962C8B-B14F-4D97-AF65-F5344CB8AC3E}">
        <p14:creationId xmlns:p14="http://schemas.microsoft.com/office/powerpoint/2010/main" val="129858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F57D74F64D184CB6D69779B2F690CB" ma:contentTypeVersion="16" ma:contentTypeDescription="Create a new document." ma:contentTypeScope="" ma:versionID="3e80f1158bf5befe84be88c4518e0f61">
  <xsd:schema xmlns:xsd="http://www.w3.org/2001/XMLSchema" xmlns:xs="http://www.w3.org/2001/XMLSchema" xmlns:p="http://schemas.microsoft.com/office/2006/metadata/properties" xmlns:ns2="0a9e03f9-d863-4bd4-9da4-021144884c07" xmlns:ns3="b0b491b5-0359-4501-8d66-ba4d8fcd8de5" targetNamespace="http://schemas.microsoft.com/office/2006/metadata/properties" ma:root="true" ma:fieldsID="f713ffd6200c486b58d982438efcdc9f" ns2:_="" ns3:_="">
    <xsd:import namespace="0a9e03f9-d863-4bd4-9da4-021144884c07"/>
    <xsd:import namespace="b0b491b5-0359-4501-8d66-ba4d8fcd8de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e03f9-d863-4bd4-9da4-021144884c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188733a-cc3a-4595-8708-0f4c12eac03d}" ma:internalName="TaxCatchAll" ma:showField="CatchAllData" ma:web="0a9e03f9-d863-4bd4-9da4-021144884c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491b5-0359-4501-8d66-ba4d8fcd8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d130c82-3eaf-4d6e-aa95-a900597639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0b491b5-0359-4501-8d66-ba4d8fcd8de5">
      <Terms xmlns="http://schemas.microsoft.com/office/infopath/2007/PartnerControls"/>
    </lcf76f155ced4ddcb4097134ff3c332f>
    <TaxCatchAll xmlns="0a9e03f9-d863-4bd4-9da4-021144884c07" xsi:nil="true"/>
  </documentManagement>
</p:properties>
</file>

<file path=customXml/itemProps1.xml><?xml version="1.0" encoding="utf-8"?>
<ds:datastoreItem xmlns:ds="http://schemas.openxmlformats.org/officeDocument/2006/customXml" ds:itemID="{52F05307-2997-43D6-9495-F8D7CD8FC3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9e03f9-d863-4bd4-9da4-021144884c07"/>
    <ds:schemaRef ds:uri="b0b491b5-0359-4501-8d66-ba4d8fcd8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FB8E2C-45B2-4C59-ACFA-C8C9FB82E8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0AFDAE-C470-45D8-A671-8796061128A7}">
  <ds:schemaRefs>
    <ds:schemaRef ds:uri="b0b491b5-0359-4501-8d66-ba4d8fcd8de5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0a9e03f9-d863-4bd4-9da4-021144884c0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983</Words>
  <Application>Microsoft Office PowerPoint</Application>
  <PresentationFormat>Widescreen</PresentationFormat>
  <Paragraphs>279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Revision Timetable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Kayleigh Meller</dc:creator>
  <cp:lastModifiedBy>Jessica Starling</cp:lastModifiedBy>
  <cp:revision>12</cp:revision>
  <cp:lastPrinted>2025-03-25T13:28:02Z</cp:lastPrinted>
  <dcterms:created xsi:type="dcterms:W3CDTF">2024-05-21T08:34:58Z</dcterms:created>
  <dcterms:modified xsi:type="dcterms:W3CDTF">2025-03-25T20:17:31Z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0x010100EBF57D74F64D184CB6D69779B2F690CB</vt:lpwstr>
  </property>
  <property fmtid="{D5CDD505-2E9C-101B-9397-08002B2CF9AE}" pid="3" name="MediaServiceImageTags">
    <vt:lpwstr/>
  </property>
</Properties>
</file>