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3" r:id="rId45"/>
    <p:sldId id="304" r:id="rId46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00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Ellis" userId="b07f9476-7572-4a4f-ba21-c2120e2d4ef2" providerId="ADAL" clId="{10CDDE94-60B3-48D5-B7FF-FF1A5B62E362}"/>
    <pc:docChg chg="undo custSel modSld">
      <pc:chgData name="A Ellis" userId="b07f9476-7572-4a4f-ba21-c2120e2d4ef2" providerId="ADAL" clId="{10CDDE94-60B3-48D5-B7FF-FF1A5B62E362}" dt="2025-01-08T12:50:57.564" v="25" actId="20577"/>
      <pc:docMkLst>
        <pc:docMk/>
      </pc:docMkLst>
      <pc:sldChg chg="modSp mod">
        <pc:chgData name="A Ellis" userId="b07f9476-7572-4a4f-ba21-c2120e2d4ef2" providerId="ADAL" clId="{10CDDE94-60B3-48D5-B7FF-FF1A5B62E362}" dt="2025-01-08T12:50:57.564" v="25" actId="20577"/>
        <pc:sldMkLst>
          <pc:docMk/>
          <pc:sldMk cId="0" sldId="277"/>
        </pc:sldMkLst>
        <pc:spChg chg="mod">
          <ac:chgData name="A Ellis" userId="b07f9476-7572-4a4f-ba21-c2120e2d4ef2" providerId="ADAL" clId="{10CDDE94-60B3-48D5-B7FF-FF1A5B62E362}" dt="2025-01-08T12:50:57.564" v="25" actId="20577"/>
          <ac:spMkLst>
            <pc:docMk/>
            <pc:sldMk cId="0" sldId="277"/>
            <ac:spMk id="2" creationId="{00000000-0000-0000-0000-000000000000}"/>
          </ac:spMkLst>
        </pc:spChg>
      </pc:sldChg>
      <pc:sldChg chg="addSp delSp modSp mod">
        <pc:chgData name="A Ellis" userId="b07f9476-7572-4a4f-ba21-c2120e2d4ef2" providerId="ADAL" clId="{10CDDE94-60B3-48D5-B7FF-FF1A5B62E362}" dt="2025-01-08T12:50:43.821" v="19" actId="478"/>
        <pc:sldMkLst>
          <pc:docMk/>
          <pc:sldMk cId="0" sldId="278"/>
        </pc:sldMkLst>
        <pc:spChg chg="del">
          <ac:chgData name="A Ellis" userId="b07f9476-7572-4a4f-ba21-c2120e2d4ef2" providerId="ADAL" clId="{10CDDE94-60B3-48D5-B7FF-FF1A5B62E362}" dt="2025-01-08T12:50:18.725" v="5" actId="478"/>
          <ac:spMkLst>
            <pc:docMk/>
            <pc:sldMk cId="0" sldId="278"/>
            <ac:spMk id="18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0.245" v="6" actId="478"/>
          <ac:spMkLst>
            <pc:docMk/>
            <pc:sldMk cId="0" sldId="278"/>
            <ac:spMk id="19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1.295" v="7" actId="478"/>
          <ac:spMkLst>
            <pc:docMk/>
            <pc:sldMk cId="0" sldId="278"/>
            <ac:spMk id="20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2.305" v="8" actId="478"/>
          <ac:spMkLst>
            <pc:docMk/>
            <pc:sldMk cId="0" sldId="278"/>
            <ac:spMk id="21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4.269" v="9" actId="478"/>
          <ac:spMkLst>
            <pc:docMk/>
            <pc:sldMk cId="0" sldId="278"/>
            <ac:spMk id="22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23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37.076" v="14" actId="478"/>
          <ac:spMkLst>
            <pc:docMk/>
            <pc:sldMk cId="0" sldId="278"/>
            <ac:spMk id="24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25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26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27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28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29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30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31" creationId="{00000000-0000-0000-0000-000000000000}"/>
          </ac:spMkLst>
        </pc:spChg>
        <pc:spChg chg="del mod">
          <ac:chgData name="A Ellis" userId="b07f9476-7572-4a4f-ba21-c2120e2d4ef2" providerId="ADAL" clId="{10CDDE94-60B3-48D5-B7FF-FF1A5B62E362}" dt="2025-01-08T12:50:39.364" v="16" actId="478"/>
          <ac:spMkLst>
            <pc:docMk/>
            <pc:sldMk cId="0" sldId="278"/>
            <ac:spMk id="32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35.815" v="13" actId="478"/>
          <ac:spMkLst>
            <pc:docMk/>
            <pc:sldMk cId="0" sldId="278"/>
            <ac:spMk id="33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34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35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36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37" creationId="{00000000-0000-0000-0000-000000000000}"/>
          </ac:spMkLst>
        </pc:spChg>
        <pc:spChg chg="del">
          <ac:chgData name="A Ellis" userId="b07f9476-7572-4a4f-ba21-c2120e2d4ef2" providerId="ADAL" clId="{10CDDE94-60B3-48D5-B7FF-FF1A5B62E362}" dt="2025-01-08T12:50:29.967" v="11" actId="478"/>
          <ac:spMkLst>
            <pc:docMk/>
            <pc:sldMk cId="0" sldId="278"/>
            <ac:spMk id="38" creationId="{00000000-0000-0000-0000-000000000000}"/>
          </ac:spMkLst>
        </pc:spChg>
        <pc:spChg chg="del mod">
          <ac:chgData name="A Ellis" userId="b07f9476-7572-4a4f-ba21-c2120e2d4ef2" providerId="ADAL" clId="{10CDDE94-60B3-48D5-B7FF-FF1A5B62E362}" dt="2025-01-08T12:50:43.821" v="19" actId="478"/>
          <ac:spMkLst>
            <pc:docMk/>
            <pc:sldMk cId="0" sldId="278"/>
            <ac:spMk id="40" creationId="{00000000-0000-0000-0000-000000000000}"/>
          </ac:spMkLst>
        </pc:spChg>
        <pc:grpChg chg="mod">
          <ac:chgData name="A Ellis" userId="b07f9476-7572-4a4f-ba21-c2120e2d4ef2" providerId="ADAL" clId="{10CDDE94-60B3-48D5-B7FF-FF1A5B62E362}" dt="2025-01-08T12:50:33.595" v="12" actId="1076"/>
          <ac:grpSpMkLst>
            <pc:docMk/>
            <pc:sldMk cId="0" sldId="278"/>
            <ac:grpSpMk id="2" creationId="{00000000-0000-0000-0000-000000000000}"/>
          </ac:grpSpMkLst>
        </pc:grpChg>
        <pc:grpChg chg="del">
          <ac:chgData name="A Ellis" userId="b07f9476-7572-4a4f-ba21-c2120e2d4ef2" providerId="ADAL" clId="{10CDDE94-60B3-48D5-B7FF-FF1A5B62E362}" dt="2025-01-08T12:50:42.164" v="18" actId="478"/>
          <ac:grpSpMkLst>
            <pc:docMk/>
            <pc:sldMk cId="0" sldId="278"/>
            <ac:grpSpMk id="10" creationId="{00000000-0000-0000-0000-000000000000}"/>
          </ac:grpSpMkLst>
        </pc:grpChg>
        <pc:graphicFrameChg chg="del modGraphic">
          <ac:chgData name="A Ellis" userId="b07f9476-7572-4a4f-ba21-c2120e2d4ef2" providerId="ADAL" clId="{10CDDE94-60B3-48D5-B7FF-FF1A5B62E362}" dt="2025-01-08T12:50:12.282" v="2" actId="478"/>
          <ac:graphicFrameMkLst>
            <pc:docMk/>
            <pc:sldMk cId="0" sldId="278"/>
            <ac:graphicFrameMk id="39" creationId="{00000000-0000-0000-0000-000000000000}"/>
          </ac:graphicFrameMkLst>
        </pc:graphicFrameChg>
        <pc:picChg chg="add del">
          <ac:chgData name="A Ellis" userId="b07f9476-7572-4a4f-ba21-c2120e2d4ef2" providerId="ADAL" clId="{10CDDE94-60B3-48D5-B7FF-FF1A5B62E362}" dt="2025-01-08T12:50:16.491" v="4" actId="478"/>
          <ac:picMkLst>
            <pc:docMk/>
            <pc:sldMk cId="0" sldId="278"/>
            <ac:picMk id="3" creationId="{00000000-0000-0000-0000-000000000000}"/>
          </ac:picMkLst>
        </pc:picChg>
        <pc:picChg chg="del">
          <ac:chgData name="A Ellis" userId="b07f9476-7572-4a4f-ba21-c2120e2d4ef2" providerId="ADAL" clId="{10CDDE94-60B3-48D5-B7FF-FF1A5B62E362}" dt="2025-01-08T12:50:29.967" v="11" actId="478"/>
          <ac:picMkLst>
            <pc:docMk/>
            <pc:sldMk cId="0" sldId="278"/>
            <ac:picMk id="9" creationId="{00000000-0000-0000-0000-000000000000}"/>
          </ac:picMkLst>
        </pc:picChg>
        <pc:picChg chg="del">
          <ac:chgData name="A Ellis" userId="b07f9476-7572-4a4f-ba21-c2120e2d4ef2" providerId="ADAL" clId="{10CDDE94-60B3-48D5-B7FF-FF1A5B62E362}" dt="2025-01-08T12:50:29.967" v="11" actId="478"/>
          <ac:picMkLst>
            <pc:docMk/>
            <pc:sldMk cId="0" sldId="278"/>
            <ac:picMk id="15" creationId="{00000000-0000-0000-0000-000000000000}"/>
          </ac:picMkLst>
        </pc:picChg>
        <pc:picChg chg="del">
          <ac:chgData name="A Ellis" userId="b07f9476-7572-4a4f-ba21-c2120e2d4ef2" providerId="ADAL" clId="{10CDDE94-60B3-48D5-B7FF-FF1A5B62E362}" dt="2025-01-08T12:50:29.967" v="11" actId="478"/>
          <ac:picMkLst>
            <pc:docMk/>
            <pc:sldMk cId="0" sldId="278"/>
            <ac:picMk id="16" creationId="{00000000-0000-0000-0000-000000000000}"/>
          </ac:picMkLst>
        </pc:picChg>
        <pc:picChg chg="del">
          <ac:chgData name="A Ellis" userId="b07f9476-7572-4a4f-ba21-c2120e2d4ef2" providerId="ADAL" clId="{10CDDE94-60B3-48D5-B7FF-FF1A5B62E362}" dt="2025-01-08T12:50:29.967" v="11" actId="478"/>
          <ac:picMkLst>
            <pc:docMk/>
            <pc:sldMk cId="0" sldId="278"/>
            <ac:picMk id="17" creationId="{00000000-0000-0000-0000-000000000000}"/>
          </ac:picMkLst>
        </pc:picChg>
      </pc:sldChg>
    </pc:docChg>
  </pc:docChgLst>
  <pc:docChgLst>
    <pc:chgData name="Brendan Parker" userId="47a41cb6-94c9-48ec-9712-2d2ac2779b17" providerId="ADAL" clId="{A7EAA159-325A-44A3-9D6B-056BAC058188}"/>
    <pc:docChg chg="custSel delSld modSld">
      <pc:chgData name="Brendan Parker" userId="47a41cb6-94c9-48ec-9712-2d2ac2779b17" providerId="ADAL" clId="{A7EAA159-325A-44A3-9D6B-056BAC058188}" dt="2025-01-08T12:16:28.171" v="23" actId="47"/>
      <pc:docMkLst>
        <pc:docMk/>
      </pc:docMkLst>
      <pc:sldChg chg="modSp mod">
        <pc:chgData name="Brendan Parker" userId="47a41cb6-94c9-48ec-9712-2d2ac2779b17" providerId="ADAL" clId="{A7EAA159-325A-44A3-9D6B-056BAC058188}" dt="2025-01-08T12:13:28.929" v="0" actId="20577"/>
        <pc:sldMkLst>
          <pc:docMk/>
          <pc:sldMk cId="0" sldId="256"/>
        </pc:sldMkLst>
        <pc:spChg chg="mod">
          <ac:chgData name="Brendan Parker" userId="47a41cb6-94c9-48ec-9712-2d2ac2779b17" providerId="ADAL" clId="{A7EAA159-325A-44A3-9D6B-056BAC058188}" dt="2025-01-08T12:13:28.929" v="0" actId="20577"/>
          <ac:spMkLst>
            <pc:docMk/>
            <pc:sldMk cId="0" sldId="256"/>
            <ac:spMk id="3" creationId="{00000000-0000-0000-0000-000000000000}"/>
          </ac:spMkLst>
        </pc:spChg>
      </pc:sldChg>
      <pc:sldChg chg="delSp modSp mod">
        <pc:chgData name="Brendan Parker" userId="47a41cb6-94c9-48ec-9712-2d2ac2779b17" providerId="ADAL" clId="{A7EAA159-325A-44A3-9D6B-056BAC058188}" dt="2025-01-08T12:13:57.661" v="7" actId="478"/>
        <pc:sldMkLst>
          <pc:docMk/>
          <pc:sldMk cId="0" sldId="257"/>
        </pc:sldMkLst>
        <pc:spChg chg="del">
          <ac:chgData name="Brendan Parker" userId="47a41cb6-94c9-48ec-9712-2d2ac2779b17" providerId="ADAL" clId="{A7EAA159-325A-44A3-9D6B-056BAC058188}" dt="2025-01-08T12:13:42.162" v="1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Brendan Parker" userId="47a41cb6-94c9-48ec-9712-2d2ac2779b17" providerId="ADAL" clId="{A7EAA159-325A-44A3-9D6B-056BAC058188}" dt="2025-01-08T12:13:57.661" v="7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Brendan Parker" userId="47a41cb6-94c9-48ec-9712-2d2ac2779b17" providerId="ADAL" clId="{A7EAA159-325A-44A3-9D6B-056BAC058188}" dt="2025-01-08T12:13:56.548" v="6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Brendan Parker" userId="47a41cb6-94c9-48ec-9712-2d2ac2779b17" providerId="ADAL" clId="{A7EAA159-325A-44A3-9D6B-056BAC058188}" dt="2025-01-08T12:13:55.197" v="5" actId="478"/>
          <ac:spMkLst>
            <pc:docMk/>
            <pc:sldMk cId="0" sldId="257"/>
            <ac:spMk id="8" creationId="{00000000-0000-0000-0000-000000000000}"/>
          </ac:spMkLst>
        </pc:spChg>
        <pc:spChg chg="del mod">
          <ac:chgData name="Brendan Parker" userId="47a41cb6-94c9-48ec-9712-2d2ac2779b17" providerId="ADAL" clId="{A7EAA159-325A-44A3-9D6B-056BAC058188}" dt="2025-01-08T12:13:53.799" v="4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Brendan Parker" userId="47a41cb6-94c9-48ec-9712-2d2ac2779b17" providerId="ADAL" clId="{A7EAA159-325A-44A3-9D6B-056BAC058188}" dt="2025-01-08T12:13:45.960" v="2" actId="478"/>
          <ac:spMkLst>
            <pc:docMk/>
            <pc:sldMk cId="0" sldId="257"/>
            <ac:spMk id="10" creationId="{00000000-0000-0000-0000-000000000000}"/>
          </ac:spMkLst>
        </pc:spChg>
      </pc:sldChg>
      <pc:sldChg chg="modSp del mod">
        <pc:chgData name="Brendan Parker" userId="47a41cb6-94c9-48ec-9712-2d2ac2779b17" providerId="ADAL" clId="{A7EAA159-325A-44A3-9D6B-056BAC058188}" dt="2025-01-08T12:15:17.190" v="9" actId="47"/>
        <pc:sldMkLst>
          <pc:docMk/>
          <pc:sldMk cId="0" sldId="291"/>
        </pc:sldMkLst>
        <pc:spChg chg="mod">
          <ac:chgData name="Brendan Parker" userId="47a41cb6-94c9-48ec-9712-2d2ac2779b17" providerId="ADAL" clId="{A7EAA159-325A-44A3-9D6B-056BAC058188}" dt="2025-01-08T12:15:14.972" v="8" actId="6549"/>
          <ac:spMkLst>
            <pc:docMk/>
            <pc:sldMk cId="0" sldId="291"/>
            <ac:spMk id="2" creationId="{00000000-0000-0000-0000-000000000000}"/>
          </ac:spMkLst>
        </pc:spChg>
      </pc:sldChg>
      <pc:sldChg chg="modSp mod">
        <pc:chgData name="Brendan Parker" userId="47a41cb6-94c9-48ec-9712-2d2ac2779b17" providerId="ADAL" clId="{A7EAA159-325A-44A3-9D6B-056BAC058188}" dt="2025-01-08T12:15:32.636" v="15" actId="20577"/>
        <pc:sldMkLst>
          <pc:docMk/>
          <pc:sldMk cId="0" sldId="294"/>
        </pc:sldMkLst>
        <pc:spChg chg="mod">
          <ac:chgData name="Brendan Parker" userId="47a41cb6-94c9-48ec-9712-2d2ac2779b17" providerId="ADAL" clId="{A7EAA159-325A-44A3-9D6B-056BAC058188}" dt="2025-01-08T12:15:32.636" v="15" actId="20577"/>
          <ac:spMkLst>
            <pc:docMk/>
            <pc:sldMk cId="0" sldId="294"/>
            <ac:spMk id="2" creationId="{00000000-0000-0000-0000-000000000000}"/>
          </ac:spMkLst>
        </pc:spChg>
      </pc:sldChg>
      <pc:sldChg chg="modSp mod">
        <pc:chgData name="Brendan Parker" userId="47a41cb6-94c9-48ec-9712-2d2ac2779b17" providerId="ADAL" clId="{A7EAA159-325A-44A3-9D6B-056BAC058188}" dt="2025-01-08T12:15:48.460" v="17" actId="20577"/>
        <pc:sldMkLst>
          <pc:docMk/>
          <pc:sldMk cId="0" sldId="295"/>
        </pc:sldMkLst>
        <pc:spChg chg="mod">
          <ac:chgData name="Brendan Parker" userId="47a41cb6-94c9-48ec-9712-2d2ac2779b17" providerId="ADAL" clId="{A7EAA159-325A-44A3-9D6B-056BAC058188}" dt="2025-01-08T12:15:48.460" v="17" actId="20577"/>
          <ac:spMkLst>
            <pc:docMk/>
            <pc:sldMk cId="0" sldId="295"/>
            <ac:spMk id="2" creationId="{00000000-0000-0000-0000-000000000000}"/>
          </ac:spMkLst>
        </pc:spChg>
      </pc:sldChg>
      <pc:sldChg chg="delSp mod">
        <pc:chgData name="Brendan Parker" userId="47a41cb6-94c9-48ec-9712-2d2ac2779b17" providerId="ADAL" clId="{A7EAA159-325A-44A3-9D6B-056BAC058188}" dt="2025-01-08T12:16:04.311" v="20" actId="478"/>
        <pc:sldMkLst>
          <pc:docMk/>
          <pc:sldMk cId="0" sldId="296"/>
        </pc:sldMkLst>
        <pc:spChg chg="del">
          <ac:chgData name="Brendan Parker" userId="47a41cb6-94c9-48ec-9712-2d2ac2779b17" providerId="ADAL" clId="{A7EAA159-325A-44A3-9D6B-056BAC058188}" dt="2025-01-08T12:16:02.852" v="19" actId="478"/>
          <ac:spMkLst>
            <pc:docMk/>
            <pc:sldMk cId="0" sldId="296"/>
            <ac:spMk id="12" creationId="{00000000-0000-0000-0000-000000000000}"/>
          </ac:spMkLst>
        </pc:spChg>
        <pc:spChg chg="del">
          <ac:chgData name="Brendan Parker" userId="47a41cb6-94c9-48ec-9712-2d2ac2779b17" providerId="ADAL" clId="{A7EAA159-325A-44A3-9D6B-056BAC058188}" dt="2025-01-08T12:16:04.311" v="20" actId="478"/>
          <ac:spMkLst>
            <pc:docMk/>
            <pc:sldMk cId="0" sldId="296"/>
            <ac:spMk id="13" creationId="{00000000-0000-0000-0000-000000000000}"/>
          </ac:spMkLst>
        </pc:spChg>
        <pc:grpChg chg="del">
          <ac:chgData name="Brendan Parker" userId="47a41cb6-94c9-48ec-9712-2d2ac2779b17" providerId="ADAL" clId="{A7EAA159-325A-44A3-9D6B-056BAC058188}" dt="2025-01-08T12:16:00.999" v="18" actId="478"/>
          <ac:grpSpMkLst>
            <pc:docMk/>
            <pc:sldMk cId="0" sldId="296"/>
            <ac:grpSpMk id="9" creationId="{00000000-0000-0000-0000-000000000000}"/>
          </ac:grpSpMkLst>
        </pc:grpChg>
      </pc:sldChg>
      <pc:sldChg chg="del">
        <pc:chgData name="Brendan Parker" userId="47a41cb6-94c9-48ec-9712-2d2ac2779b17" providerId="ADAL" clId="{A7EAA159-325A-44A3-9D6B-056BAC058188}" dt="2025-01-08T12:16:28.171" v="23" actId="47"/>
        <pc:sldMkLst>
          <pc:docMk/>
          <pc:sldMk cId="0" sldId="300"/>
        </pc:sldMkLst>
      </pc:sldChg>
      <pc:sldChg chg="del">
        <pc:chgData name="Brendan Parker" userId="47a41cb6-94c9-48ec-9712-2d2ac2779b17" providerId="ADAL" clId="{A7EAA159-325A-44A3-9D6B-056BAC058188}" dt="2025-01-08T12:16:23.565" v="21" actId="47"/>
        <pc:sldMkLst>
          <pc:docMk/>
          <pc:sldMk cId="0" sldId="301"/>
        </pc:sldMkLst>
      </pc:sldChg>
      <pc:sldChg chg="del">
        <pc:chgData name="Brendan Parker" userId="47a41cb6-94c9-48ec-9712-2d2ac2779b17" providerId="ADAL" clId="{A7EAA159-325A-44A3-9D6B-056BAC058188}" dt="2025-01-08T12:16:24.242" v="22" actId="47"/>
        <pc:sldMkLst>
          <pc:docMk/>
          <pc:sldMk cId="0" sldId="3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525" y="243433"/>
            <a:ext cx="8180525" cy="8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7487" y="1662212"/>
            <a:ext cx="4277995" cy="2714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senecalearning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c/primrosekittenscience" TargetMode="External"/><Relationship Id="rId2" Type="http://schemas.openxmlformats.org/officeDocument/2006/relationships/hyperlink" Target="http://www.youtube.com/channel/UCqbOeHaAUXw9Il7sBVG3_bw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hyperlink" Target="https://corbettmaths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pinpointlearning.co.uk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0.jpg"/><Relationship Id="rId7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3" Type="http://schemas.openxmlformats.org/officeDocument/2006/relationships/hyperlink" Target="https://www.youtube.com/watch?v=h0gDzLhfxRI" TargetMode="External"/><Relationship Id="rId7" Type="http://schemas.openxmlformats.org/officeDocument/2006/relationships/image" Target="../media/image57.jpg"/><Relationship Id="rId2" Type="http://schemas.openxmlformats.org/officeDocument/2006/relationships/hyperlink" Target="https://www.youtube.com/watch?v=EGn1Ilx_3o4&amp;list=PLcvEcrsF_9zLw38-qZQdnq5h-i7L5QOl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google.co.uk/url?sa=i&amp;rct=j&amp;q&amp;esrc=s&amp;source=images&amp;cd&amp;cad=rja&amp;uact=8&amp;ved=0ahUKEwjv8ePj463JAhWFSA8KHfxqDNkQjRwIBw&amp;url=http%3A//www.uniformality.co.uk/wilsthorpe-school-181-c.asp&amp;psig=AFQjCNHHE5w9LLQyeSY0a6HrHbV2gk8aWw&amp;ust=1448616672751193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6705" y="1571946"/>
            <a:ext cx="582358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235" dirty="0"/>
              <a:t>Revision</a:t>
            </a:r>
            <a:r>
              <a:rPr sz="6600" spc="-450" dirty="0"/>
              <a:t> </a:t>
            </a:r>
            <a:r>
              <a:rPr sz="6600" spc="-160" dirty="0"/>
              <a:t>Support</a:t>
            </a:r>
            <a:endParaRPr sz="6600"/>
          </a:p>
        </p:txBody>
      </p:sp>
      <p:sp>
        <p:nvSpPr>
          <p:cNvPr id="3" name="object 3"/>
          <p:cNvSpPr txBox="1"/>
          <p:nvPr/>
        </p:nvSpPr>
        <p:spPr>
          <a:xfrm>
            <a:off x="2121104" y="2686313"/>
            <a:ext cx="4897120" cy="53155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065" marR="5080" algn="ctr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latin typeface="Calibri"/>
                <a:cs typeface="Calibri"/>
              </a:rPr>
              <a:t>How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support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child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through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GCSE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exams </a:t>
            </a:r>
            <a:r>
              <a:rPr sz="1800" spc="-20" dirty="0">
                <a:latin typeface="Calibri"/>
                <a:cs typeface="Calibri"/>
              </a:rPr>
              <a:t>Year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10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4" name="object 4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1000" y="4275665"/>
            <a:ext cx="927190" cy="7450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400" y="165600"/>
            <a:ext cx="8555199" cy="47909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999" y="118125"/>
            <a:ext cx="8723999" cy="48854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562" y="106625"/>
            <a:ext cx="8764875" cy="49083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350" y="145937"/>
            <a:ext cx="8625099" cy="48300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475" y="138075"/>
            <a:ext cx="8653049" cy="48457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562" y="110562"/>
            <a:ext cx="8750875" cy="49004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550" y="114499"/>
            <a:ext cx="8736899" cy="48926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150" y="134149"/>
            <a:ext cx="8667024" cy="48535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184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What</a:t>
            </a:r>
            <a:r>
              <a:rPr spc="-190" dirty="0"/>
              <a:t> </a:t>
            </a:r>
            <a:r>
              <a:rPr spc="-200" dirty="0"/>
              <a:t>past</a:t>
            </a:r>
            <a:r>
              <a:rPr spc="-185" dirty="0"/>
              <a:t> </a:t>
            </a:r>
            <a:r>
              <a:rPr spc="-229" dirty="0"/>
              <a:t>students</a:t>
            </a:r>
            <a:r>
              <a:rPr spc="-185" dirty="0"/>
              <a:t> </a:t>
            </a:r>
            <a:r>
              <a:rPr spc="-175" dirty="0"/>
              <a:t>have</a:t>
            </a:r>
            <a:r>
              <a:rPr spc="-185" dirty="0"/>
              <a:t> </a:t>
            </a:r>
            <a:r>
              <a:rPr spc="-130" dirty="0"/>
              <a:t>said</a:t>
            </a:r>
            <a:r>
              <a:rPr spc="-185" dirty="0"/>
              <a:t> </a:t>
            </a:r>
            <a:r>
              <a:rPr spc="-85" dirty="0"/>
              <a:t>helps</a:t>
            </a:r>
            <a:r>
              <a:rPr b="1" spc="-85" dirty="0">
                <a:latin typeface="Arial"/>
                <a:cs typeface="Arial"/>
              </a:rPr>
              <a:t>…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43861" y="2571824"/>
            <a:ext cx="2295525" cy="1929130"/>
            <a:chOff x="343861" y="2571824"/>
            <a:chExt cx="2295525" cy="1929130"/>
          </a:xfrm>
        </p:grpSpPr>
        <p:sp>
          <p:nvSpPr>
            <p:cNvPr id="4" name="object 4"/>
            <p:cNvSpPr/>
            <p:nvPr/>
          </p:nvSpPr>
          <p:spPr>
            <a:xfrm>
              <a:off x="350211" y="2578174"/>
              <a:ext cx="2282825" cy="1663064"/>
            </a:xfrm>
            <a:custGeom>
              <a:avLst/>
              <a:gdLst/>
              <a:ahLst/>
              <a:cxnLst/>
              <a:rect l="l" t="t" r="r" b="b"/>
              <a:pathLst>
                <a:path w="2282825" h="1663064">
                  <a:moveTo>
                    <a:pt x="207694" y="546866"/>
                  </a:moveTo>
                  <a:lnTo>
                    <a:pt x="204441" y="496726"/>
                  </a:lnTo>
                  <a:lnTo>
                    <a:pt x="208269" y="447372"/>
                  </a:lnTo>
                  <a:lnTo>
                    <a:pt x="218877" y="399466"/>
                  </a:lnTo>
                  <a:lnTo>
                    <a:pt x="235966" y="353668"/>
                  </a:lnTo>
                  <a:lnTo>
                    <a:pt x="259235" y="310638"/>
                  </a:lnTo>
                  <a:lnTo>
                    <a:pt x="288384" y="271037"/>
                  </a:lnTo>
                  <a:lnTo>
                    <a:pt x="323112" y="235526"/>
                  </a:lnTo>
                  <a:lnTo>
                    <a:pt x="363121" y="204764"/>
                  </a:lnTo>
                  <a:lnTo>
                    <a:pt x="407106" y="179924"/>
                  </a:lnTo>
                  <a:lnTo>
                    <a:pt x="453475" y="161750"/>
                  </a:lnTo>
                  <a:lnTo>
                    <a:pt x="501500" y="150263"/>
                  </a:lnTo>
                  <a:lnTo>
                    <a:pt x="550451" y="145484"/>
                  </a:lnTo>
                  <a:lnTo>
                    <a:pt x="599599" y="147435"/>
                  </a:lnTo>
                  <a:lnTo>
                    <a:pt x="648214" y="156137"/>
                  </a:lnTo>
                  <a:lnTo>
                    <a:pt x="695567" y="171609"/>
                  </a:lnTo>
                  <a:lnTo>
                    <a:pt x="740928" y="193874"/>
                  </a:lnTo>
                  <a:lnTo>
                    <a:pt x="769903" y="150092"/>
                  </a:lnTo>
                  <a:lnTo>
                    <a:pt x="806075" y="112888"/>
                  </a:lnTo>
                  <a:lnTo>
                    <a:pt x="848337" y="83045"/>
                  </a:lnTo>
                  <a:lnTo>
                    <a:pt x="895582" y="61345"/>
                  </a:lnTo>
                  <a:lnTo>
                    <a:pt x="946702" y="48570"/>
                  </a:lnTo>
                  <a:lnTo>
                    <a:pt x="999322" y="45491"/>
                  </a:lnTo>
                  <a:lnTo>
                    <a:pt x="1050940" y="52083"/>
                  </a:lnTo>
                  <a:lnTo>
                    <a:pt x="1100265" y="67929"/>
                  </a:lnTo>
                  <a:lnTo>
                    <a:pt x="1146004" y="92614"/>
                  </a:lnTo>
                  <a:lnTo>
                    <a:pt x="1186864" y="125724"/>
                  </a:lnTo>
                  <a:lnTo>
                    <a:pt x="1212073" y="86203"/>
                  </a:lnTo>
                  <a:lnTo>
                    <a:pt x="1244306" y="53062"/>
                  </a:lnTo>
                  <a:lnTo>
                    <a:pt x="1282375" y="27111"/>
                  </a:lnTo>
                  <a:lnTo>
                    <a:pt x="1325091" y="9158"/>
                  </a:lnTo>
                  <a:lnTo>
                    <a:pt x="1371268" y="14"/>
                  </a:lnTo>
                  <a:lnTo>
                    <a:pt x="1418351" y="384"/>
                  </a:lnTo>
                  <a:lnTo>
                    <a:pt x="1463699" y="10051"/>
                  </a:lnTo>
                  <a:lnTo>
                    <a:pt x="1505991" y="28441"/>
                  </a:lnTo>
                  <a:lnTo>
                    <a:pt x="1543910" y="54982"/>
                  </a:lnTo>
                  <a:lnTo>
                    <a:pt x="1576134" y="89099"/>
                  </a:lnTo>
                  <a:lnTo>
                    <a:pt x="1611162" y="55292"/>
                  </a:lnTo>
                  <a:lnTo>
                    <a:pt x="1651281" y="29099"/>
                  </a:lnTo>
                  <a:lnTo>
                    <a:pt x="1695265" y="10900"/>
                  </a:lnTo>
                  <a:lnTo>
                    <a:pt x="1741887" y="1074"/>
                  </a:lnTo>
                  <a:lnTo>
                    <a:pt x="1789922" y="0"/>
                  </a:lnTo>
                  <a:lnTo>
                    <a:pt x="1838141" y="8057"/>
                  </a:lnTo>
                  <a:lnTo>
                    <a:pt x="1883945" y="25024"/>
                  </a:lnTo>
                  <a:lnTo>
                    <a:pt x="1924970" y="49802"/>
                  </a:lnTo>
                  <a:lnTo>
                    <a:pt x="1960345" y="81453"/>
                  </a:lnTo>
                  <a:lnTo>
                    <a:pt x="1989203" y="119039"/>
                  </a:lnTo>
                  <a:lnTo>
                    <a:pt x="2010673" y="161624"/>
                  </a:lnTo>
                  <a:lnTo>
                    <a:pt x="2023885" y="208270"/>
                  </a:lnTo>
                  <a:lnTo>
                    <a:pt x="2069325" y="224875"/>
                  </a:lnTo>
                  <a:lnTo>
                    <a:pt x="2110804" y="248689"/>
                  </a:lnTo>
                  <a:lnTo>
                    <a:pt x="2147509" y="279041"/>
                  </a:lnTo>
                  <a:lnTo>
                    <a:pt x="2178629" y="315260"/>
                  </a:lnTo>
                  <a:lnTo>
                    <a:pt x="2203351" y="356675"/>
                  </a:lnTo>
                  <a:lnTo>
                    <a:pt x="2220578" y="401691"/>
                  </a:lnTo>
                  <a:lnTo>
                    <a:pt x="2229739" y="448464"/>
                  </a:lnTo>
                  <a:lnTo>
                    <a:pt x="2230810" y="495943"/>
                  </a:lnTo>
                  <a:lnTo>
                    <a:pt x="2223766" y="543077"/>
                  </a:lnTo>
                  <a:lnTo>
                    <a:pt x="2208585" y="588817"/>
                  </a:lnTo>
                  <a:lnTo>
                    <a:pt x="2234814" y="627797"/>
                  </a:lnTo>
                  <a:lnTo>
                    <a:pt x="2255405" y="669312"/>
                  </a:lnTo>
                  <a:lnTo>
                    <a:pt x="2270281" y="712780"/>
                  </a:lnTo>
                  <a:lnTo>
                    <a:pt x="2279360" y="757617"/>
                  </a:lnTo>
                  <a:lnTo>
                    <a:pt x="2282565" y="803241"/>
                  </a:lnTo>
                  <a:lnTo>
                    <a:pt x="2279817" y="849068"/>
                  </a:lnTo>
                  <a:lnTo>
                    <a:pt x="2271035" y="894516"/>
                  </a:lnTo>
                  <a:lnTo>
                    <a:pt x="2256141" y="939002"/>
                  </a:lnTo>
                  <a:lnTo>
                    <a:pt x="2235485" y="981156"/>
                  </a:lnTo>
                  <a:lnTo>
                    <a:pt x="2209779" y="1019757"/>
                  </a:lnTo>
                  <a:lnTo>
                    <a:pt x="2179491" y="1054443"/>
                  </a:lnTo>
                  <a:lnTo>
                    <a:pt x="2145088" y="1084852"/>
                  </a:lnTo>
                  <a:lnTo>
                    <a:pt x="2107036" y="1110622"/>
                  </a:lnTo>
                  <a:lnTo>
                    <a:pt x="2065803" y="1131390"/>
                  </a:lnTo>
                  <a:lnTo>
                    <a:pt x="2021856" y="1146795"/>
                  </a:lnTo>
                  <a:lnTo>
                    <a:pt x="1975661" y="1156475"/>
                  </a:lnTo>
                  <a:lnTo>
                    <a:pt x="1971697" y="1202801"/>
                  </a:lnTo>
                  <a:lnTo>
                    <a:pt x="1960838" y="1247343"/>
                  </a:lnTo>
                  <a:lnTo>
                    <a:pt x="1943490" y="1289421"/>
                  </a:lnTo>
                  <a:lnTo>
                    <a:pt x="1920063" y="1328357"/>
                  </a:lnTo>
                  <a:lnTo>
                    <a:pt x="1890965" y="1363474"/>
                  </a:lnTo>
                  <a:lnTo>
                    <a:pt x="1856603" y="1394092"/>
                  </a:lnTo>
                  <a:lnTo>
                    <a:pt x="1817387" y="1419533"/>
                  </a:lnTo>
                  <a:lnTo>
                    <a:pt x="1774714" y="1438731"/>
                  </a:lnTo>
                  <a:lnTo>
                    <a:pt x="1730242" y="1451086"/>
                  </a:lnTo>
                  <a:lnTo>
                    <a:pt x="1684767" y="1456620"/>
                  </a:lnTo>
                  <a:lnTo>
                    <a:pt x="1639085" y="1455355"/>
                  </a:lnTo>
                  <a:lnTo>
                    <a:pt x="1593992" y="1447314"/>
                  </a:lnTo>
                  <a:lnTo>
                    <a:pt x="1550283" y="1432519"/>
                  </a:lnTo>
                  <a:lnTo>
                    <a:pt x="1508755" y="1410990"/>
                  </a:lnTo>
                  <a:lnTo>
                    <a:pt x="1490481" y="1458529"/>
                  </a:lnTo>
                  <a:lnTo>
                    <a:pt x="1465983" y="1502325"/>
                  </a:lnTo>
                  <a:lnTo>
                    <a:pt x="1435830" y="1541891"/>
                  </a:lnTo>
                  <a:lnTo>
                    <a:pt x="1400592" y="1576735"/>
                  </a:lnTo>
                  <a:lnTo>
                    <a:pt x="1360837" y="1606370"/>
                  </a:lnTo>
                  <a:lnTo>
                    <a:pt x="1317133" y="1630306"/>
                  </a:lnTo>
                  <a:lnTo>
                    <a:pt x="1270051" y="1648054"/>
                  </a:lnTo>
                  <a:lnTo>
                    <a:pt x="1220160" y="1659125"/>
                  </a:lnTo>
                  <a:lnTo>
                    <a:pt x="1169192" y="1662991"/>
                  </a:lnTo>
                  <a:lnTo>
                    <a:pt x="1118962" y="1659655"/>
                  </a:lnTo>
                  <a:lnTo>
                    <a:pt x="1070155" y="1649419"/>
                  </a:lnTo>
                  <a:lnTo>
                    <a:pt x="1023461" y="1632587"/>
                  </a:lnTo>
                  <a:lnTo>
                    <a:pt x="979565" y="1609461"/>
                  </a:lnTo>
                  <a:lnTo>
                    <a:pt x="939156" y="1580346"/>
                  </a:lnTo>
                  <a:lnTo>
                    <a:pt x="902921" y="1545544"/>
                  </a:lnTo>
                  <a:lnTo>
                    <a:pt x="871546" y="1505358"/>
                  </a:lnTo>
                  <a:lnTo>
                    <a:pt x="830245" y="1526993"/>
                  </a:lnTo>
                  <a:lnTo>
                    <a:pt x="787090" y="1543663"/>
                  </a:lnTo>
                  <a:lnTo>
                    <a:pt x="742527" y="1555304"/>
                  </a:lnTo>
                  <a:lnTo>
                    <a:pt x="696999" y="1561851"/>
                  </a:lnTo>
                  <a:lnTo>
                    <a:pt x="650951" y="1563241"/>
                  </a:lnTo>
                  <a:lnTo>
                    <a:pt x="604827" y="1559411"/>
                  </a:lnTo>
                  <a:lnTo>
                    <a:pt x="559072" y="1550295"/>
                  </a:lnTo>
                  <a:lnTo>
                    <a:pt x="514663" y="1536028"/>
                  </a:lnTo>
                  <a:lnTo>
                    <a:pt x="472517" y="1516968"/>
                  </a:lnTo>
                  <a:lnTo>
                    <a:pt x="432990" y="1493386"/>
                  </a:lnTo>
                  <a:lnTo>
                    <a:pt x="396441" y="1465553"/>
                  </a:lnTo>
                  <a:lnTo>
                    <a:pt x="363225" y="1433742"/>
                  </a:lnTo>
                  <a:lnTo>
                    <a:pt x="333700" y="1398224"/>
                  </a:lnTo>
                  <a:lnTo>
                    <a:pt x="308222" y="1359271"/>
                  </a:lnTo>
                  <a:lnTo>
                    <a:pt x="260742" y="1359917"/>
                  </a:lnTo>
                  <a:lnTo>
                    <a:pt x="215071" y="1351157"/>
                  </a:lnTo>
                  <a:lnTo>
                    <a:pt x="172487" y="1333673"/>
                  </a:lnTo>
                  <a:lnTo>
                    <a:pt x="134267" y="1308145"/>
                  </a:lnTo>
                  <a:lnTo>
                    <a:pt x="101691" y="1275254"/>
                  </a:lnTo>
                  <a:lnTo>
                    <a:pt x="76037" y="1235679"/>
                  </a:lnTo>
                  <a:lnTo>
                    <a:pt x="59108" y="1191741"/>
                  </a:lnTo>
                  <a:lnTo>
                    <a:pt x="51719" y="1146252"/>
                  </a:lnTo>
                  <a:lnTo>
                    <a:pt x="53662" y="1100636"/>
                  </a:lnTo>
                  <a:lnTo>
                    <a:pt x="64733" y="1056315"/>
                  </a:lnTo>
                  <a:lnTo>
                    <a:pt x="84725" y="1014713"/>
                  </a:lnTo>
                  <a:lnTo>
                    <a:pt x="113433" y="977252"/>
                  </a:lnTo>
                  <a:lnTo>
                    <a:pt x="74249" y="948376"/>
                  </a:lnTo>
                  <a:lnTo>
                    <a:pt x="42681" y="912732"/>
                  </a:lnTo>
                  <a:lnTo>
                    <a:pt x="19362" y="871756"/>
                  </a:lnTo>
                  <a:lnTo>
                    <a:pt x="4924" y="826887"/>
                  </a:lnTo>
                  <a:lnTo>
                    <a:pt x="0" y="779563"/>
                  </a:lnTo>
                  <a:lnTo>
                    <a:pt x="5221" y="731221"/>
                  </a:lnTo>
                  <a:lnTo>
                    <a:pt x="20523" y="685061"/>
                  </a:lnTo>
                  <a:lnTo>
                    <a:pt x="44639" y="644023"/>
                  </a:lnTo>
                  <a:lnTo>
                    <a:pt x="76394" y="609153"/>
                  </a:lnTo>
                  <a:lnTo>
                    <a:pt x="114618" y="581499"/>
                  </a:lnTo>
                  <a:lnTo>
                    <a:pt x="158139" y="562108"/>
                  </a:lnTo>
                  <a:lnTo>
                    <a:pt x="205783" y="552027"/>
                  </a:lnTo>
                  <a:lnTo>
                    <a:pt x="207694" y="546866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7392" y="4248787"/>
              <a:ext cx="251427" cy="2521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6086" y="2661865"/>
              <a:ext cx="2091689" cy="1659255"/>
            </a:xfrm>
            <a:custGeom>
              <a:avLst/>
              <a:gdLst/>
              <a:ahLst/>
              <a:cxnLst/>
              <a:rect l="l" t="t" r="r" b="b"/>
              <a:pathLst>
                <a:path w="2091689" h="1659254">
                  <a:moveTo>
                    <a:pt x="397734" y="1519730"/>
                  </a:moveTo>
                  <a:lnTo>
                    <a:pt x="390648" y="1563665"/>
                  </a:lnTo>
                  <a:lnTo>
                    <a:pt x="370915" y="1601822"/>
                  </a:lnTo>
                  <a:lnTo>
                    <a:pt x="340826" y="1631911"/>
                  </a:lnTo>
                  <a:lnTo>
                    <a:pt x="302669" y="1651644"/>
                  </a:lnTo>
                  <a:lnTo>
                    <a:pt x="258734" y="1658730"/>
                  </a:lnTo>
                  <a:lnTo>
                    <a:pt x="214799" y="1651644"/>
                  </a:lnTo>
                  <a:lnTo>
                    <a:pt x="176642" y="1631911"/>
                  </a:lnTo>
                  <a:lnTo>
                    <a:pt x="146553" y="1601822"/>
                  </a:lnTo>
                  <a:lnTo>
                    <a:pt x="126820" y="1563665"/>
                  </a:lnTo>
                  <a:lnTo>
                    <a:pt x="119734" y="1519730"/>
                  </a:lnTo>
                  <a:lnTo>
                    <a:pt x="126820" y="1475796"/>
                  </a:lnTo>
                  <a:lnTo>
                    <a:pt x="146553" y="1437639"/>
                  </a:lnTo>
                  <a:lnTo>
                    <a:pt x="176642" y="1407549"/>
                  </a:lnTo>
                  <a:lnTo>
                    <a:pt x="214799" y="1387817"/>
                  </a:lnTo>
                  <a:lnTo>
                    <a:pt x="258734" y="1380730"/>
                  </a:lnTo>
                  <a:lnTo>
                    <a:pt x="302669" y="1387817"/>
                  </a:lnTo>
                  <a:lnTo>
                    <a:pt x="340826" y="1407549"/>
                  </a:lnTo>
                  <a:lnTo>
                    <a:pt x="370915" y="1437639"/>
                  </a:lnTo>
                  <a:lnTo>
                    <a:pt x="390648" y="1475796"/>
                  </a:lnTo>
                  <a:lnTo>
                    <a:pt x="397734" y="1519730"/>
                  </a:lnTo>
                  <a:close/>
                </a:path>
                <a:path w="2091689" h="1659254">
                  <a:moveTo>
                    <a:pt x="133671" y="917774"/>
                  </a:moveTo>
                  <a:lnTo>
                    <a:pt x="98783" y="917829"/>
                  </a:lnTo>
                  <a:lnTo>
                    <a:pt x="64483" y="912643"/>
                  </a:lnTo>
                  <a:lnTo>
                    <a:pt x="31360" y="902351"/>
                  </a:lnTo>
                  <a:lnTo>
                    <a:pt x="0" y="887087"/>
                  </a:lnTo>
                </a:path>
                <a:path w="2091689" h="1659254">
                  <a:moveTo>
                    <a:pt x="251610" y="1253598"/>
                  </a:moveTo>
                  <a:lnTo>
                    <a:pt x="237379" y="1258694"/>
                  </a:lnTo>
                  <a:lnTo>
                    <a:pt x="222856" y="1262849"/>
                  </a:lnTo>
                  <a:lnTo>
                    <a:pt x="208090" y="1266050"/>
                  </a:lnTo>
                  <a:lnTo>
                    <a:pt x="193127" y="1268286"/>
                  </a:lnTo>
                </a:path>
                <a:path w="2091689" h="1659254">
                  <a:moveTo>
                    <a:pt x="755539" y="1414963"/>
                  </a:moveTo>
                  <a:lnTo>
                    <a:pt x="745391" y="1398935"/>
                  </a:lnTo>
                  <a:lnTo>
                    <a:pt x="736123" y="1382403"/>
                  </a:lnTo>
                  <a:lnTo>
                    <a:pt x="727754" y="1365401"/>
                  </a:lnTo>
                  <a:lnTo>
                    <a:pt x="720302" y="1347966"/>
                  </a:lnTo>
                </a:path>
                <a:path w="2091689" h="1659254">
                  <a:moveTo>
                    <a:pt x="1407183" y="1247899"/>
                  </a:moveTo>
                  <a:lnTo>
                    <a:pt x="1405133" y="1266536"/>
                  </a:lnTo>
                  <a:lnTo>
                    <a:pt x="1402099" y="1285026"/>
                  </a:lnTo>
                  <a:lnTo>
                    <a:pt x="1398090" y="1303331"/>
                  </a:lnTo>
                  <a:lnTo>
                    <a:pt x="1393113" y="1321412"/>
                  </a:lnTo>
                </a:path>
                <a:path w="2091689" h="1659254">
                  <a:moveTo>
                    <a:pt x="1686951" y="793689"/>
                  </a:moveTo>
                  <a:lnTo>
                    <a:pt x="1729805" y="818880"/>
                  </a:lnTo>
                  <a:lnTo>
                    <a:pt x="1767380" y="850095"/>
                  </a:lnTo>
                  <a:lnTo>
                    <a:pt x="1799175" y="886532"/>
                  </a:lnTo>
                  <a:lnTo>
                    <a:pt x="1824687" y="927388"/>
                  </a:lnTo>
                  <a:lnTo>
                    <a:pt x="1843415" y="971859"/>
                  </a:lnTo>
                  <a:lnTo>
                    <a:pt x="1854858" y="1019142"/>
                  </a:lnTo>
                  <a:lnTo>
                    <a:pt x="1858514" y="1068435"/>
                  </a:lnTo>
                </a:path>
                <a:path w="2091689" h="1659254">
                  <a:moveTo>
                    <a:pt x="2091630" y="501066"/>
                  </a:moveTo>
                  <a:lnTo>
                    <a:pt x="2077125" y="529994"/>
                  </a:lnTo>
                  <a:lnTo>
                    <a:pt x="2059429" y="556980"/>
                  </a:lnTo>
                  <a:lnTo>
                    <a:pt x="2038736" y="581764"/>
                  </a:lnTo>
                  <a:lnTo>
                    <a:pt x="2015236" y="604087"/>
                  </a:lnTo>
                </a:path>
                <a:path w="2091689" h="1659254">
                  <a:moveTo>
                    <a:pt x="1908312" y="118802"/>
                  </a:moveTo>
                  <a:lnTo>
                    <a:pt x="1910207" y="130883"/>
                  </a:lnTo>
                  <a:lnTo>
                    <a:pt x="1911512" y="143034"/>
                  </a:lnTo>
                  <a:lnTo>
                    <a:pt x="1912225" y="155232"/>
                  </a:lnTo>
                  <a:lnTo>
                    <a:pt x="1912346" y="167457"/>
                  </a:lnTo>
                </a:path>
                <a:path w="2091689" h="1659254">
                  <a:moveTo>
                    <a:pt x="1420422" y="62048"/>
                  </a:moveTo>
                  <a:lnTo>
                    <a:pt x="1428487" y="45514"/>
                  </a:lnTo>
                  <a:lnTo>
                    <a:pt x="1437724" y="29620"/>
                  </a:lnTo>
                  <a:lnTo>
                    <a:pt x="1448095" y="14428"/>
                  </a:lnTo>
                  <a:lnTo>
                    <a:pt x="1459561" y="0"/>
                  </a:lnTo>
                </a:path>
                <a:path w="2091689" h="1659254">
                  <a:moveTo>
                    <a:pt x="1054377" y="91614"/>
                  </a:moveTo>
                  <a:lnTo>
                    <a:pt x="1057853" y="77816"/>
                  </a:lnTo>
                  <a:lnTo>
                    <a:pt x="1062179" y="64271"/>
                  </a:lnTo>
                  <a:lnTo>
                    <a:pt x="1067344" y="51020"/>
                  </a:lnTo>
                  <a:lnTo>
                    <a:pt x="1073332" y="38100"/>
                  </a:lnTo>
                </a:path>
                <a:path w="2091689" h="1659254">
                  <a:moveTo>
                    <a:pt x="624780" y="109795"/>
                  </a:moveTo>
                  <a:lnTo>
                    <a:pt x="643095" y="121205"/>
                  </a:lnTo>
                  <a:lnTo>
                    <a:pt x="660664" y="133684"/>
                  </a:lnTo>
                  <a:lnTo>
                    <a:pt x="677439" y="147198"/>
                  </a:lnTo>
                  <a:lnTo>
                    <a:pt x="693373" y="161710"/>
                  </a:lnTo>
                </a:path>
                <a:path w="2091689" h="1659254">
                  <a:moveTo>
                    <a:pt x="103801" y="517815"/>
                  </a:moveTo>
                  <a:lnTo>
                    <a:pt x="99994" y="504344"/>
                  </a:lnTo>
                  <a:lnTo>
                    <a:pt x="96727" y="490739"/>
                  </a:lnTo>
                  <a:lnTo>
                    <a:pt x="94005" y="477017"/>
                  </a:lnTo>
                  <a:lnTo>
                    <a:pt x="91830" y="463193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21855" y="2889581"/>
            <a:ext cx="9836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“Quiz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me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on </a:t>
            </a:r>
            <a:r>
              <a:rPr sz="1500" dirty="0">
                <a:latin typeface="Calibri"/>
                <a:cs typeface="Calibri"/>
              </a:rPr>
              <a:t>work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have </a:t>
            </a:r>
            <a:r>
              <a:rPr sz="1500" spc="-10" dirty="0">
                <a:latin typeface="Calibri"/>
                <a:cs typeface="Calibri"/>
              </a:rPr>
              <a:t>read/ask questions.”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0499" y="1085948"/>
            <a:ext cx="6017383" cy="38137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221594" y="3487618"/>
            <a:ext cx="14554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Calibri"/>
                <a:cs typeface="Calibri"/>
              </a:rPr>
              <a:t>“Make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timetable together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and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help </a:t>
            </a:r>
            <a:r>
              <a:rPr sz="1500" dirty="0">
                <a:latin typeface="Calibri"/>
                <a:cs typeface="Calibri"/>
              </a:rPr>
              <a:t>me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stick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to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it.”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46028" y="1078102"/>
            <a:ext cx="1909445" cy="1805939"/>
            <a:chOff x="1846028" y="1078102"/>
            <a:chExt cx="1909445" cy="1805939"/>
          </a:xfrm>
        </p:grpSpPr>
        <p:sp>
          <p:nvSpPr>
            <p:cNvPr id="11" name="object 11"/>
            <p:cNvSpPr/>
            <p:nvPr/>
          </p:nvSpPr>
          <p:spPr>
            <a:xfrm>
              <a:off x="1852378" y="1084452"/>
              <a:ext cx="1896745" cy="1793239"/>
            </a:xfrm>
            <a:custGeom>
              <a:avLst/>
              <a:gdLst/>
              <a:ahLst/>
              <a:cxnLst/>
              <a:rect l="l" t="t" r="r" b="b"/>
              <a:pathLst>
                <a:path w="1896745" h="1793239">
                  <a:moveTo>
                    <a:pt x="553035" y="1792948"/>
                  </a:moveTo>
                  <a:lnTo>
                    <a:pt x="482130" y="1490895"/>
                  </a:lnTo>
                  <a:lnTo>
                    <a:pt x="435899" y="1467515"/>
                  </a:lnTo>
                  <a:lnTo>
                    <a:pt x="391779" y="1442264"/>
                  </a:lnTo>
                  <a:lnTo>
                    <a:pt x="349806" y="1415234"/>
                  </a:lnTo>
                  <a:lnTo>
                    <a:pt x="310016" y="1386519"/>
                  </a:lnTo>
                  <a:lnTo>
                    <a:pt x="272447" y="1356210"/>
                  </a:lnTo>
                  <a:lnTo>
                    <a:pt x="237134" y="1324401"/>
                  </a:lnTo>
                  <a:lnTo>
                    <a:pt x="204114" y="1291183"/>
                  </a:lnTo>
                  <a:lnTo>
                    <a:pt x="173423" y="1256650"/>
                  </a:lnTo>
                  <a:lnTo>
                    <a:pt x="145099" y="1220894"/>
                  </a:lnTo>
                  <a:lnTo>
                    <a:pt x="119176" y="1184008"/>
                  </a:lnTo>
                  <a:lnTo>
                    <a:pt x="95693" y="1146083"/>
                  </a:lnTo>
                  <a:lnTo>
                    <a:pt x="74685" y="1107214"/>
                  </a:lnTo>
                  <a:lnTo>
                    <a:pt x="56188" y="1067492"/>
                  </a:lnTo>
                  <a:lnTo>
                    <a:pt x="40240" y="1027009"/>
                  </a:lnTo>
                  <a:lnTo>
                    <a:pt x="26877" y="985859"/>
                  </a:lnTo>
                  <a:lnTo>
                    <a:pt x="16134" y="944134"/>
                  </a:lnTo>
                  <a:lnTo>
                    <a:pt x="8050" y="901927"/>
                  </a:lnTo>
                  <a:lnTo>
                    <a:pt x="2659" y="859330"/>
                  </a:lnTo>
                  <a:lnTo>
                    <a:pt x="0" y="816436"/>
                  </a:lnTo>
                  <a:lnTo>
                    <a:pt x="107" y="773337"/>
                  </a:lnTo>
                  <a:lnTo>
                    <a:pt x="3018" y="730126"/>
                  </a:lnTo>
                  <a:lnTo>
                    <a:pt x="8768" y="686895"/>
                  </a:lnTo>
                  <a:lnTo>
                    <a:pt x="17396" y="643738"/>
                  </a:lnTo>
                  <a:lnTo>
                    <a:pt x="28936" y="600746"/>
                  </a:lnTo>
                  <a:lnTo>
                    <a:pt x="43426" y="558013"/>
                  </a:lnTo>
                  <a:lnTo>
                    <a:pt x="60901" y="515630"/>
                  </a:lnTo>
                  <a:lnTo>
                    <a:pt x="81399" y="473690"/>
                  </a:lnTo>
                  <a:lnTo>
                    <a:pt x="103792" y="434217"/>
                  </a:lnTo>
                  <a:lnTo>
                    <a:pt x="128438" y="396218"/>
                  </a:lnTo>
                  <a:lnTo>
                    <a:pt x="155241" y="359727"/>
                  </a:lnTo>
                  <a:lnTo>
                    <a:pt x="184106" y="324780"/>
                  </a:lnTo>
                  <a:lnTo>
                    <a:pt x="214939" y="291412"/>
                  </a:lnTo>
                  <a:lnTo>
                    <a:pt x="247643" y="259658"/>
                  </a:lnTo>
                  <a:lnTo>
                    <a:pt x="282124" y="229555"/>
                  </a:lnTo>
                  <a:lnTo>
                    <a:pt x="318286" y="201137"/>
                  </a:lnTo>
                  <a:lnTo>
                    <a:pt x="356035" y="174439"/>
                  </a:lnTo>
                  <a:lnTo>
                    <a:pt x="395274" y="149497"/>
                  </a:lnTo>
                  <a:lnTo>
                    <a:pt x="435910" y="126347"/>
                  </a:lnTo>
                  <a:lnTo>
                    <a:pt x="477846" y="105022"/>
                  </a:lnTo>
                  <a:lnTo>
                    <a:pt x="520988" y="85560"/>
                  </a:lnTo>
                  <a:lnTo>
                    <a:pt x="565240" y="67994"/>
                  </a:lnTo>
                  <a:lnTo>
                    <a:pt x="610507" y="52361"/>
                  </a:lnTo>
                  <a:lnTo>
                    <a:pt x="656693" y="38695"/>
                  </a:lnTo>
                  <a:lnTo>
                    <a:pt x="703705" y="27033"/>
                  </a:lnTo>
                  <a:lnTo>
                    <a:pt x="751445" y="17408"/>
                  </a:lnTo>
                  <a:lnTo>
                    <a:pt x="799820" y="9858"/>
                  </a:lnTo>
                  <a:lnTo>
                    <a:pt x="848735" y="4416"/>
                  </a:lnTo>
                  <a:lnTo>
                    <a:pt x="898419" y="1096"/>
                  </a:lnTo>
                  <a:lnTo>
                    <a:pt x="899062" y="1096"/>
                  </a:lnTo>
                  <a:lnTo>
                    <a:pt x="947799" y="0"/>
                  </a:lnTo>
                  <a:lnTo>
                    <a:pt x="997759" y="1096"/>
                  </a:lnTo>
                  <a:lnTo>
                    <a:pt x="1047473" y="4416"/>
                  </a:lnTo>
                  <a:lnTo>
                    <a:pt x="1047637" y="4416"/>
                  </a:lnTo>
                  <a:lnTo>
                    <a:pt x="1098058" y="10075"/>
                  </a:lnTo>
                  <a:lnTo>
                    <a:pt x="1148207" y="18027"/>
                  </a:lnTo>
                  <a:lnTo>
                    <a:pt x="1198229" y="28336"/>
                  </a:lnTo>
                  <a:lnTo>
                    <a:pt x="1248028" y="41036"/>
                  </a:lnTo>
                  <a:lnTo>
                    <a:pt x="1298719" y="56574"/>
                  </a:lnTo>
                  <a:lnTo>
                    <a:pt x="1347763" y="74288"/>
                  </a:lnTo>
                  <a:lnTo>
                    <a:pt x="1395103" y="94091"/>
                  </a:lnTo>
                  <a:lnTo>
                    <a:pt x="1440682" y="115900"/>
                  </a:lnTo>
                  <a:lnTo>
                    <a:pt x="1484444" y="139628"/>
                  </a:lnTo>
                  <a:lnTo>
                    <a:pt x="1526332" y="165191"/>
                  </a:lnTo>
                  <a:lnTo>
                    <a:pt x="1566288" y="192505"/>
                  </a:lnTo>
                  <a:lnTo>
                    <a:pt x="1604257" y="221483"/>
                  </a:lnTo>
                  <a:lnTo>
                    <a:pt x="1640181" y="252041"/>
                  </a:lnTo>
                  <a:lnTo>
                    <a:pt x="1674004" y="284094"/>
                  </a:lnTo>
                  <a:lnTo>
                    <a:pt x="1705668" y="317556"/>
                  </a:lnTo>
                  <a:lnTo>
                    <a:pt x="1735117" y="352343"/>
                  </a:lnTo>
                  <a:lnTo>
                    <a:pt x="1762294" y="388370"/>
                  </a:lnTo>
                  <a:lnTo>
                    <a:pt x="1787142" y="425552"/>
                  </a:lnTo>
                  <a:lnTo>
                    <a:pt x="1809605" y="463804"/>
                  </a:lnTo>
                  <a:lnTo>
                    <a:pt x="1829625" y="503040"/>
                  </a:lnTo>
                  <a:lnTo>
                    <a:pt x="1847146" y="543175"/>
                  </a:lnTo>
                  <a:lnTo>
                    <a:pt x="1862111" y="584125"/>
                  </a:lnTo>
                  <a:lnTo>
                    <a:pt x="1874462" y="625805"/>
                  </a:lnTo>
                  <a:lnTo>
                    <a:pt x="1884144" y="668129"/>
                  </a:lnTo>
                  <a:lnTo>
                    <a:pt x="1891100" y="711013"/>
                  </a:lnTo>
                  <a:lnTo>
                    <a:pt x="1895272" y="754372"/>
                  </a:lnTo>
                  <a:lnTo>
                    <a:pt x="1896603" y="798119"/>
                  </a:lnTo>
                  <a:lnTo>
                    <a:pt x="1895038" y="842171"/>
                  </a:lnTo>
                  <a:lnTo>
                    <a:pt x="1890519" y="886443"/>
                  </a:lnTo>
                  <a:lnTo>
                    <a:pt x="1882989" y="930849"/>
                  </a:lnTo>
                  <a:lnTo>
                    <a:pt x="1872391" y="975304"/>
                  </a:lnTo>
                  <a:lnTo>
                    <a:pt x="1859374" y="1017642"/>
                  </a:lnTo>
                  <a:lnTo>
                    <a:pt x="1843810" y="1058895"/>
                  </a:lnTo>
                  <a:lnTo>
                    <a:pt x="1825786" y="1099012"/>
                  </a:lnTo>
                  <a:lnTo>
                    <a:pt x="1805387" y="1137945"/>
                  </a:lnTo>
                  <a:lnTo>
                    <a:pt x="1782699" y="1175643"/>
                  </a:lnTo>
                  <a:lnTo>
                    <a:pt x="1757806" y="1212056"/>
                  </a:lnTo>
                  <a:lnTo>
                    <a:pt x="1730795" y="1247135"/>
                  </a:lnTo>
                  <a:lnTo>
                    <a:pt x="1701751" y="1280829"/>
                  </a:lnTo>
                  <a:lnTo>
                    <a:pt x="1670758" y="1313088"/>
                  </a:lnTo>
                  <a:lnTo>
                    <a:pt x="1637904" y="1343863"/>
                  </a:lnTo>
                  <a:lnTo>
                    <a:pt x="1603272" y="1373103"/>
                  </a:lnTo>
                  <a:lnTo>
                    <a:pt x="1566949" y="1400759"/>
                  </a:lnTo>
                  <a:lnTo>
                    <a:pt x="1529019" y="1426781"/>
                  </a:lnTo>
                  <a:lnTo>
                    <a:pt x="1489570" y="1451118"/>
                  </a:lnTo>
                  <a:lnTo>
                    <a:pt x="1448685" y="1473721"/>
                  </a:lnTo>
                  <a:lnTo>
                    <a:pt x="1406450" y="1494541"/>
                  </a:lnTo>
                  <a:lnTo>
                    <a:pt x="1362950" y="1513526"/>
                  </a:lnTo>
                  <a:lnTo>
                    <a:pt x="1318272" y="1530628"/>
                  </a:lnTo>
                  <a:lnTo>
                    <a:pt x="1272501" y="1545796"/>
                  </a:lnTo>
                  <a:lnTo>
                    <a:pt x="1225721" y="1558980"/>
                  </a:lnTo>
                  <a:lnTo>
                    <a:pt x="1178019" y="1570130"/>
                  </a:lnTo>
                  <a:lnTo>
                    <a:pt x="1129480" y="1579197"/>
                  </a:lnTo>
                  <a:lnTo>
                    <a:pt x="1080189" y="1586131"/>
                  </a:lnTo>
                  <a:lnTo>
                    <a:pt x="1070531" y="1587049"/>
                  </a:lnTo>
                  <a:lnTo>
                    <a:pt x="825448" y="1587049"/>
                  </a:lnTo>
                  <a:lnTo>
                    <a:pt x="553035" y="1792948"/>
                  </a:lnTo>
                  <a:close/>
                </a:path>
                <a:path w="1896745" h="1793239">
                  <a:moveTo>
                    <a:pt x="928659" y="1593631"/>
                  </a:moveTo>
                  <a:lnTo>
                    <a:pt x="877216" y="1591532"/>
                  </a:lnTo>
                  <a:lnTo>
                    <a:pt x="825448" y="1587049"/>
                  </a:lnTo>
                  <a:lnTo>
                    <a:pt x="1070531" y="1587049"/>
                  </a:lnTo>
                  <a:lnTo>
                    <a:pt x="1030231" y="1590881"/>
                  </a:lnTo>
                  <a:lnTo>
                    <a:pt x="979693" y="1593398"/>
                  </a:lnTo>
                  <a:lnTo>
                    <a:pt x="928659" y="15936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52378" y="1084452"/>
              <a:ext cx="1896745" cy="1793239"/>
            </a:xfrm>
            <a:custGeom>
              <a:avLst/>
              <a:gdLst/>
              <a:ahLst/>
              <a:cxnLst/>
              <a:rect l="l" t="t" r="r" b="b"/>
              <a:pathLst>
                <a:path w="1896745" h="1793239">
                  <a:moveTo>
                    <a:pt x="553035" y="1792948"/>
                  </a:moveTo>
                  <a:lnTo>
                    <a:pt x="482130" y="1490895"/>
                  </a:lnTo>
                  <a:lnTo>
                    <a:pt x="435899" y="1467515"/>
                  </a:lnTo>
                  <a:lnTo>
                    <a:pt x="391779" y="1442264"/>
                  </a:lnTo>
                  <a:lnTo>
                    <a:pt x="349806" y="1415234"/>
                  </a:lnTo>
                  <a:lnTo>
                    <a:pt x="310016" y="1386519"/>
                  </a:lnTo>
                  <a:lnTo>
                    <a:pt x="272447" y="1356210"/>
                  </a:lnTo>
                  <a:lnTo>
                    <a:pt x="237134" y="1324401"/>
                  </a:lnTo>
                  <a:lnTo>
                    <a:pt x="204114" y="1291183"/>
                  </a:lnTo>
                  <a:lnTo>
                    <a:pt x="173423" y="1256650"/>
                  </a:lnTo>
                  <a:lnTo>
                    <a:pt x="145099" y="1220894"/>
                  </a:lnTo>
                  <a:lnTo>
                    <a:pt x="119176" y="1184008"/>
                  </a:lnTo>
                  <a:lnTo>
                    <a:pt x="95693" y="1146083"/>
                  </a:lnTo>
                  <a:lnTo>
                    <a:pt x="74685" y="1107214"/>
                  </a:lnTo>
                  <a:lnTo>
                    <a:pt x="56188" y="1067492"/>
                  </a:lnTo>
                  <a:lnTo>
                    <a:pt x="40240" y="1027009"/>
                  </a:lnTo>
                  <a:lnTo>
                    <a:pt x="26877" y="985859"/>
                  </a:lnTo>
                  <a:lnTo>
                    <a:pt x="16134" y="944134"/>
                  </a:lnTo>
                  <a:lnTo>
                    <a:pt x="8050" y="901927"/>
                  </a:lnTo>
                  <a:lnTo>
                    <a:pt x="2659" y="859330"/>
                  </a:lnTo>
                  <a:lnTo>
                    <a:pt x="0" y="816436"/>
                  </a:lnTo>
                  <a:lnTo>
                    <a:pt x="107" y="773337"/>
                  </a:lnTo>
                  <a:lnTo>
                    <a:pt x="3018" y="730126"/>
                  </a:lnTo>
                  <a:lnTo>
                    <a:pt x="8768" y="686895"/>
                  </a:lnTo>
                  <a:lnTo>
                    <a:pt x="17396" y="643738"/>
                  </a:lnTo>
                  <a:lnTo>
                    <a:pt x="28936" y="600746"/>
                  </a:lnTo>
                  <a:lnTo>
                    <a:pt x="43426" y="558013"/>
                  </a:lnTo>
                  <a:lnTo>
                    <a:pt x="60901" y="515630"/>
                  </a:lnTo>
                  <a:lnTo>
                    <a:pt x="81399" y="473690"/>
                  </a:lnTo>
                  <a:lnTo>
                    <a:pt x="103792" y="434217"/>
                  </a:lnTo>
                  <a:lnTo>
                    <a:pt x="128438" y="396218"/>
                  </a:lnTo>
                  <a:lnTo>
                    <a:pt x="155241" y="359727"/>
                  </a:lnTo>
                  <a:lnTo>
                    <a:pt x="184106" y="324780"/>
                  </a:lnTo>
                  <a:lnTo>
                    <a:pt x="214939" y="291412"/>
                  </a:lnTo>
                  <a:lnTo>
                    <a:pt x="247643" y="259658"/>
                  </a:lnTo>
                  <a:lnTo>
                    <a:pt x="282124" y="229555"/>
                  </a:lnTo>
                  <a:lnTo>
                    <a:pt x="318286" y="201137"/>
                  </a:lnTo>
                  <a:lnTo>
                    <a:pt x="356035" y="174439"/>
                  </a:lnTo>
                  <a:lnTo>
                    <a:pt x="395274" y="149497"/>
                  </a:lnTo>
                  <a:lnTo>
                    <a:pt x="435910" y="126347"/>
                  </a:lnTo>
                  <a:lnTo>
                    <a:pt x="477846" y="105022"/>
                  </a:lnTo>
                  <a:lnTo>
                    <a:pt x="520988" y="85560"/>
                  </a:lnTo>
                  <a:lnTo>
                    <a:pt x="565240" y="67994"/>
                  </a:lnTo>
                  <a:lnTo>
                    <a:pt x="610507" y="52361"/>
                  </a:lnTo>
                  <a:lnTo>
                    <a:pt x="656693" y="38695"/>
                  </a:lnTo>
                  <a:lnTo>
                    <a:pt x="703705" y="27033"/>
                  </a:lnTo>
                  <a:lnTo>
                    <a:pt x="751445" y="17408"/>
                  </a:lnTo>
                  <a:lnTo>
                    <a:pt x="799820" y="9858"/>
                  </a:lnTo>
                  <a:lnTo>
                    <a:pt x="848735" y="4416"/>
                  </a:lnTo>
                  <a:lnTo>
                    <a:pt x="898092" y="1118"/>
                  </a:lnTo>
                  <a:lnTo>
                    <a:pt x="947799" y="0"/>
                  </a:lnTo>
                  <a:lnTo>
                    <a:pt x="997759" y="1096"/>
                  </a:lnTo>
                  <a:lnTo>
                    <a:pt x="1047877" y="4443"/>
                  </a:lnTo>
                  <a:lnTo>
                    <a:pt x="1098058" y="10075"/>
                  </a:lnTo>
                  <a:lnTo>
                    <a:pt x="1148207" y="18027"/>
                  </a:lnTo>
                  <a:lnTo>
                    <a:pt x="1198229" y="28336"/>
                  </a:lnTo>
                  <a:lnTo>
                    <a:pt x="1248028" y="41036"/>
                  </a:lnTo>
                  <a:lnTo>
                    <a:pt x="1298719" y="56574"/>
                  </a:lnTo>
                  <a:lnTo>
                    <a:pt x="1347763" y="74288"/>
                  </a:lnTo>
                  <a:lnTo>
                    <a:pt x="1395103" y="94091"/>
                  </a:lnTo>
                  <a:lnTo>
                    <a:pt x="1440682" y="115900"/>
                  </a:lnTo>
                  <a:lnTo>
                    <a:pt x="1484444" y="139628"/>
                  </a:lnTo>
                  <a:lnTo>
                    <a:pt x="1526332" y="165191"/>
                  </a:lnTo>
                  <a:lnTo>
                    <a:pt x="1566288" y="192505"/>
                  </a:lnTo>
                  <a:lnTo>
                    <a:pt x="1604257" y="221483"/>
                  </a:lnTo>
                  <a:lnTo>
                    <a:pt x="1640181" y="252041"/>
                  </a:lnTo>
                  <a:lnTo>
                    <a:pt x="1674004" y="284094"/>
                  </a:lnTo>
                  <a:lnTo>
                    <a:pt x="1705668" y="317556"/>
                  </a:lnTo>
                  <a:lnTo>
                    <a:pt x="1735117" y="352343"/>
                  </a:lnTo>
                  <a:lnTo>
                    <a:pt x="1762294" y="388370"/>
                  </a:lnTo>
                  <a:lnTo>
                    <a:pt x="1787142" y="425552"/>
                  </a:lnTo>
                  <a:lnTo>
                    <a:pt x="1809605" y="463804"/>
                  </a:lnTo>
                  <a:lnTo>
                    <a:pt x="1829625" y="503040"/>
                  </a:lnTo>
                  <a:lnTo>
                    <a:pt x="1847146" y="543175"/>
                  </a:lnTo>
                  <a:lnTo>
                    <a:pt x="1862111" y="584125"/>
                  </a:lnTo>
                  <a:lnTo>
                    <a:pt x="1874462" y="625805"/>
                  </a:lnTo>
                  <a:lnTo>
                    <a:pt x="1884144" y="668129"/>
                  </a:lnTo>
                  <a:lnTo>
                    <a:pt x="1891100" y="711013"/>
                  </a:lnTo>
                  <a:lnTo>
                    <a:pt x="1895272" y="754372"/>
                  </a:lnTo>
                  <a:lnTo>
                    <a:pt x="1896603" y="798119"/>
                  </a:lnTo>
                  <a:lnTo>
                    <a:pt x="1895038" y="842171"/>
                  </a:lnTo>
                  <a:lnTo>
                    <a:pt x="1890519" y="886443"/>
                  </a:lnTo>
                  <a:lnTo>
                    <a:pt x="1882989" y="930849"/>
                  </a:lnTo>
                  <a:lnTo>
                    <a:pt x="1872391" y="975304"/>
                  </a:lnTo>
                  <a:lnTo>
                    <a:pt x="1859374" y="1017642"/>
                  </a:lnTo>
                  <a:lnTo>
                    <a:pt x="1843810" y="1058895"/>
                  </a:lnTo>
                  <a:lnTo>
                    <a:pt x="1825786" y="1099012"/>
                  </a:lnTo>
                  <a:lnTo>
                    <a:pt x="1805387" y="1137945"/>
                  </a:lnTo>
                  <a:lnTo>
                    <a:pt x="1782699" y="1175643"/>
                  </a:lnTo>
                  <a:lnTo>
                    <a:pt x="1757806" y="1212056"/>
                  </a:lnTo>
                  <a:lnTo>
                    <a:pt x="1730795" y="1247135"/>
                  </a:lnTo>
                  <a:lnTo>
                    <a:pt x="1701751" y="1280829"/>
                  </a:lnTo>
                  <a:lnTo>
                    <a:pt x="1670758" y="1313088"/>
                  </a:lnTo>
                  <a:lnTo>
                    <a:pt x="1637904" y="1343863"/>
                  </a:lnTo>
                  <a:lnTo>
                    <a:pt x="1603272" y="1373103"/>
                  </a:lnTo>
                  <a:lnTo>
                    <a:pt x="1566949" y="1400759"/>
                  </a:lnTo>
                  <a:lnTo>
                    <a:pt x="1529019" y="1426781"/>
                  </a:lnTo>
                  <a:lnTo>
                    <a:pt x="1489570" y="1451118"/>
                  </a:lnTo>
                  <a:lnTo>
                    <a:pt x="1448685" y="1473721"/>
                  </a:lnTo>
                  <a:lnTo>
                    <a:pt x="1406450" y="1494541"/>
                  </a:lnTo>
                  <a:lnTo>
                    <a:pt x="1362950" y="1513526"/>
                  </a:lnTo>
                  <a:lnTo>
                    <a:pt x="1318272" y="1530628"/>
                  </a:lnTo>
                  <a:lnTo>
                    <a:pt x="1272501" y="1545796"/>
                  </a:lnTo>
                  <a:lnTo>
                    <a:pt x="1225721" y="1558980"/>
                  </a:lnTo>
                  <a:lnTo>
                    <a:pt x="1178019" y="1570131"/>
                  </a:lnTo>
                  <a:lnTo>
                    <a:pt x="1129480" y="1579197"/>
                  </a:lnTo>
                  <a:lnTo>
                    <a:pt x="1080189" y="1586131"/>
                  </a:lnTo>
                  <a:lnTo>
                    <a:pt x="1030231" y="1590881"/>
                  </a:lnTo>
                  <a:lnTo>
                    <a:pt x="979693" y="1593398"/>
                  </a:lnTo>
                  <a:lnTo>
                    <a:pt x="928659" y="1593631"/>
                  </a:lnTo>
                  <a:lnTo>
                    <a:pt x="877216" y="1591532"/>
                  </a:lnTo>
                  <a:lnTo>
                    <a:pt x="825448" y="1587049"/>
                  </a:lnTo>
                  <a:lnTo>
                    <a:pt x="553035" y="179294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96933" y="1632481"/>
            <a:ext cx="10071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192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“Turn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the </a:t>
            </a:r>
            <a:r>
              <a:rPr sz="1500" spc="-10" dirty="0">
                <a:latin typeface="Calibri"/>
                <a:cs typeface="Calibri"/>
              </a:rPr>
              <a:t>internet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50" dirty="0">
                <a:latin typeface="Calibri"/>
                <a:cs typeface="Calibri"/>
              </a:rPr>
              <a:t>off.”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38090" y="3784516"/>
            <a:ext cx="9010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“Trust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me.”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31005" y="1776464"/>
            <a:ext cx="14744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“Buy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me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resources </a:t>
            </a:r>
            <a:r>
              <a:rPr sz="1500" dirty="0">
                <a:latin typeface="Calibri"/>
                <a:cs typeface="Calibri"/>
              </a:rPr>
              <a:t>–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revision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books, </a:t>
            </a:r>
            <a:r>
              <a:rPr sz="1500" dirty="0">
                <a:latin typeface="Calibri"/>
                <a:cs typeface="Calibri"/>
              </a:rPr>
              <a:t>note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books, flashcards.”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0679" y="1446908"/>
            <a:ext cx="134302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“I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do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feel </a:t>
            </a:r>
            <a:r>
              <a:rPr sz="1500" spc="-10" dirty="0">
                <a:latin typeface="Calibri"/>
                <a:cs typeface="Calibri"/>
              </a:rPr>
              <a:t>stressed, especially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when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50" dirty="0">
                <a:latin typeface="Calibri"/>
                <a:cs typeface="Calibri"/>
              </a:rPr>
              <a:t>I </a:t>
            </a:r>
            <a:r>
              <a:rPr sz="1500" dirty="0">
                <a:latin typeface="Calibri"/>
                <a:cs typeface="Calibri"/>
              </a:rPr>
              <a:t>have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to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do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loads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jobs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too.”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7" name="object 17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3249" y="4380043"/>
            <a:ext cx="718474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9989" y="1344407"/>
            <a:ext cx="5750560" cy="229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900" spc="-840" dirty="0">
                <a:solidFill>
                  <a:srgbClr val="F6CAAB"/>
                </a:solidFill>
              </a:rPr>
              <a:t>Science</a:t>
            </a:r>
            <a:endParaRPr sz="14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184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pc="-235" dirty="0"/>
              <a:t>The</a:t>
            </a:r>
            <a:r>
              <a:rPr spc="-215" dirty="0"/>
              <a:t> </a:t>
            </a:r>
            <a:r>
              <a:rPr spc="-80" dirty="0"/>
              <a:t>Aim</a:t>
            </a:r>
            <a:r>
              <a:rPr spc="-210" dirty="0"/>
              <a:t> </a:t>
            </a:r>
            <a:r>
              <a:rPr spc="-185" dirty="0"/>
              <a:t>of</a:t>
            </a:r>
            <a:r>
              <a:rPr spc="-215" dirty="0"/>
              <a:t> </a:t>
            </a:r>
            <a:r>
              <a:rPr spc="-235" dirty="0"/>
              <a:t>this</a:t>
            </a:r>
            <a:r>
              <a:rPr spc="-210" dirty="0"/>
              <a:t> </a:t>
            </a:r>
            <a:r>
              <a:rPr spc="-160" dirty="0"/>
              <a:t>Session: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2625" y="1304176"/>
            <a:ext cx="7647940" cy="238188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88595" marR="5080" indent="-123189">
              <a:lnSpc>
                <a:spcPct val="69700"/>
              </a:lnSpc>
              <a:spcBef>
                <a:spcPts val="800"/>
              </a:spcBef>
              <a:buFont typeface="Arial MT"/>
              <a:buChar char="•"/>
              <a:tabLst>
                <a:tab pos="189865" algn="l"/>
              </a:tabLst>
            </a:pPr>
            <a:r>
              <a:rPr sz="1950" spc="-95" dirty="0">
                <a:latin typeface="Calibri"/>
                <a:cs typeface="Calibri"/>
              </a:rPr>
              <a:t>To</a:t>
            </a:r>
            <a:r>
              <a:rPr sz="1950" spc="-15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provide</a:t>
            </a:r>
            <a:r>
              <a:rPr sz="1950" spc="-10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you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with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information,</a:t>
            </a:r>
            <a:r>
              <a:rPr sz="1950" spc="-5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advice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and</a:t>
            </a:r>
            <a:r>
              <a:rPr sz="1950" spc="-55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resources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to</a:t>
            </a:r>
            <a:r>
              <a:rPr sz="1950" spc="-5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help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you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support 	</a:t>
            </a:r>
            <a:r>
              <a:rPr sz="1950" dirty="0">
                <a:latin typeface="Calibri"/>
                <a:cs typeface="Calibri"/>
              </a:rPr>
              <a:t>your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child</a:t>
            </a:r>
            <a:r>
              <a:rPr sz="1950" spc="-5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in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their</a:t>
            </a:r>
            <a:r>
              <a:rPr sz="1950" spc="-5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GCSE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revision.</a:t>
            </a:r>
            <a:endParaRPr sz="1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0"/>
              </a:spcBef>
              <a:buFont typeface="Arial MT"/>
              <a:buChar char="•"/>
            </a:pPr>
            <a:endParaRPr sz="1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50" spc="-10" dirty="0">
                <a:latin typeface="Calibri"/>
                <a:cs typeface="Calibri"/>
              </a:rPr>
              <a:t>Structure</a:t>
            </a:r>
            <a:r>
              <a:rPr sz="1950" spc="-4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of</a:t>
            </a:r>
            <a:r>
              <a:rPr sz="1950" spc="-40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the</a:t>
            </a:r>
            <a:r>
              <a:rPr sz="1950" spc="-4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session:</a:t>
            </a:r>
            <a:endParaRPr sz="1950" dirty="0">
              <a:latin typeface="Calibri"/>
              <a:cs typeface="Calibri"/>
            </a:endParaRPr>
          </a:p>
          <a:p>
            <a:pPr marL="189230" indent="-123189">
              <a:lnSpc>
                <a:spcPct val="100000"/>
              </a:lnSpc>
              <a:spcBef>
                <a:spcPts val="90"/>
              </a:spcBef>
              <a:buFont typeface="Arial MT"/>
              <a:buChar char="•"/>
              <a:tabLst>
                <a:tab pos="189230" algn="l"/>
              </a:tabLst>
            </a:pPr>
            <a:r>
              <a:rPr sz="1950" spc="-10" dirty="0">
                <a:latin typeface="Calibri"/>
                <a:cs typeface="Calibri"/>
              </a:rPr>
              <a:t>General</a:t>
            </a:r>
            <a:r>
              <a:rPr sz="1950" spc="-7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Advice</a:t>
            </a:r>
            <a:endParaRPr sz="1950" dirty="0">
              <a:latin typeface="Calibri"/>
              <a:cs typeface="Calibri"/>
            </a:endParaRPr>
          </a:p>
          <a:p>
            <a:pPr marL="189230" indent="-123189">
              <a:lnSpc>
                <a:spcPct val="100000"/>
              </a:lnSpc>
              <a:spcBef>
                <a:spcPts val="90"/>
              </a:spcBef>
              <a:buFont typeface="Arial MT"/>
              <a:buChar char="•"/>
              <a:tabLst>
                <a:tab pos="189230" algn="l"/>
              </a:tabLst>
            </a:pPr>
            <a:r>
              <a:rPr sz="1950" spc="-10" dirty="0">
                <a:latin typeface="Calibri"/>
                <a:cs typeface="Calibri"/>
              </a:rPr>
              <a:t>Maths</a:t>
            </a:r>
            <a:endParaRPr sz="1950" dirty="0">
              <a:latin typeface="Calibri"/>
              <a:cs typeface="Calibri"/>
            </a:endParaRPr>
          </a:p>
          <a:p>
            <a:pPr marL="189230" indent="-123189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189230" algn="l"/>
              </a:tabLst>
            </a:pPr>
            <a:r>
              <a:rPr sz="1950" spc="-10" dirty="0">
                <a:latin typeface="Calibri"/>
                <a:cs typeface="Calibri"/>
              </a:rPr>
              <a:t>English</a:t>
            </a:r>
            <a:endParaRPr sz="1950" dirty="0">
              <a:latin typeface="Calibri"/>
              <a:cs typeface="Calibri"/>
            </a:endParaRPr>
          </a:p>
          <a:p>
            <a:pPr marL="189230" indent="-123189">
              <a:lnSpc>
                <a:spcPct val="100000"/>
              </a:lnSpc>
              <a:spcBef>
                <a:spcPts val="90"/>
              </a:spcBef>
              <a:buFont typeface="Arial MT"/>
              <a:buChar char="•"/>
              <a:tabLst>
                <a:tab pos="189230" algn="l"/>
              </a:tabLst>
            </a:pPr>
            <a:r>
              <a:rPr sz="1950" spc="-10" dirty="0">
                <a:latin typeface="Calibri"/>
                <a:cs typeface="Calibri"/>
              </a:rPr>
              <a:t>Science</a:t>
            </a:r>
            <a:endParaRPr sz="1950" dirty="0">
              <a:latin typeface="Calibri"/>
              <a:cs typeface="Calibri"/>
            </a:endParaRPr>
          </a:p>
        </p:txBody>
      </p:sp>
      <p:pic>
        <p:nvPicPr>
          <p:cNvPr id="4" name="object 4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7213" y="4272888"/>
            <a:ext cx="868598" cy="7196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3649" y="1047297"/>
          <a:ext cx="6858000" cy="4004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406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b="1" dirty="0">
                          <a:latin typeface="Arial"/>
                          <a:cs typeface="Arial"/>
                        </a:rPr>
                        <a:t>Biology</a:t>
                      </a:r>
                      <a:r>
                        <a:rPr sz="15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 1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1hr15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70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marks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675" marR="2063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Cell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Biology;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Organisation; Infection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response;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and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Bioenergetics.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solidFill>
                      <a:srgbClr val="A8D08C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Chemistry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 1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1hr15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70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marks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040" marR="8255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Atomic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structure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periodic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table;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Bonding, structure,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properties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matter;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Quantitative chemistry;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Chemical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changes;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Energy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changes.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b="1" dirty="0">
                          <a:latin typeface="Arial"/>
                          <a:cs typeface="Arial"/>
                        </a:rPr>
                        <a:t>Physics</a:t>
                      </a:r>
                      <a:r>
                        <a:rPr sz="15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5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1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1hr15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70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marks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675" marR="12763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Energy;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Electricity; Particle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model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matter;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Atomic structure.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7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b="1" dirty="0">
                          <a:latin typeface="Arial"/>
                          <a:cs typeface="Arial"/>
                        </a:rPr>
                        <a:t>Biology</a:t>
                      </a:r>
                      <a:r>
                        <a:rPr sz="15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 2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1hr15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70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marks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20955" marB="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b="1" spc="-10" dirty="0">
                          <a:latin typeface="Arial"/>
                          <a:cs typeface="Arial"/>
                        </a:rPr>
                        <a:t>Chemistry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 2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1hr15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70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marks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20955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b="1" dirty="0">
                          <a:latin typeface="Arial"/>
                          <a:cs typeface="Arial"/>
                        </a:rPr>
                        <a:t>Physics</a:t>
                      </a:r>
                      <a:r>
                        <a:rPr sz="15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5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-50" dirty="0">
                          <a:latin typeface="Arial"/>
                          <a:cs typeface="Arial"/>
                        </a:rPr>
                        <a:t>2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Arial MT"/>
                          <a:cs typeface="Arial MT"/>
                        </a:rPr>
                        <a:t>1hr15</a:t>
                      </a:r>
                      <a:endParaRPr sz="1400">
                        <a:latin typeface="Arial MT"/>
                        <a:cs typeface="Arial MT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 MT"/>
                          <a:cs typeface="Arial MT"/>
                        </a:rPr>
                        <a:t>70</a:t>
                      </a:r>
                      <a:r>
                        <a:rPr sz="1400" spc="-10" dirty="0">
                          <a:latin typeface="Arial MT"/>
                          <a:cs typeface="Arial MT"/>
                        </a:rPr>
                        <a:t> marks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66675">
                        <a:lnSpc>
                          <a:spcPts val="1495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Homeostasis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response;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49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rate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extent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95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Forces;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Waves;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and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66675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Inheritance,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variation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and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47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chemical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change;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Organic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Magnetism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and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66675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evolution;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Ecology.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chemistry;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Chemical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analysis;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electromagnetism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Chemistry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the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atmosphere;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Using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47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resources.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54999" y="4406447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421" y="319735"/>
            <a:ext cx="3119150" cy="66592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844256" y="1103850"/>
            <a:ext cx="300355" cy="922655"/>
          </a:xfrm>
          <a:custGeom>
            <a:avLst/>
            <a:gdLst/>
            <a:ahLst/>
            <a:cxnLst/>
            <a:rect l="l" t="t" r="r" b="b"/>
            <a:pathLst>
              <a:path w="300354" h="922655">
                <a:moveTo>
                  <a:pt x="299743" y="0"/>
                </a:moveTo>
                <a:lnTo>
                  <a:pt x="78461" y="134227"/>
                </a:lnTo>
                <a:lnTo>
                  <a:pt x="245109" y="382844"/>
                </a:lnTo>
                <a:lnTo>
                  <a:pt x="0" y="517160"/>
                </a:lnTo>
                <a:lnTo>
                  <a:pt x="299743" y="922073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715212" y="-4762"/>
            <a:ext cx="2433955" cy="2854325"/>
            <a:chOff x="6715212" y="-4762"/>
            <a:chExt cx="2433955" cy="28543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9975" y="0"/>
              <a:ext cx="2424025" cy="28443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19975" y="0"/>
              <a:ext cx="2424430" cy="2844800"/>
            </a:xfrm>
            <a:custGeom>
              <a:avLst/>
              <a:gdLst/>
              <a:ahLst/>
              <a:cxnLst/>
              <a:rect l="l" t="t" r="r" b="b"/>
              <a:pathLst>
                <a:path w="2424429" h="2844800">
                  <a:moveTo>
                    <a:pt x="2424025" y="2051060"/>
                  </a:moveTo>
                  <a:lnTo>
                    <a:pt x="1898624" y="1889643"/>
                  </a:lnTo>
                  <a:lnTo>
                    <a:pt x="1937790" y="2287324"/>
                  </a:lnTo>
                  <a:lnTo>
                    <a:pt x="1579593" y="2098359"/>
                  </a:lnTo>
                  <a:lnTo>
                    <a:pt x="1505931" y="2481160"/>
                  </a:lnTo>
                  <a:lnTo>
                    <a:pt x="1280274" y="2287324"/>
                  </a:lnTo>
                  <a:lnTo>
                    <a:pt x="1128281" y="2595724"/>
                  </a:lnTo>
                  <a:lnTo>
                    <a:pt x="976157" y="2386744"/>
                  </a:lnTo>
                  <a:lnTo>
                    <a:pt x="637673" y="2844341"/>
                  </a:lnTo>
                  <a:lnTo>
                    <a:pt x="623148" y="2401887"/>
                  </a:lnTo>
                  <a:lnTo>
                    <a:pt x="166648" y="2347239"/>
                  </a:lnTo>
                  <a:lnTo>
                    <a:pt x="431859" y="2023959"/>
                  </a:lnTo>
                  <a:lnTo>
                    <a:pt x="0" y="1695674"/>
                  </a:lnTo>
                  <a:lnTo>
                    <a:pt x="510319" y="1526462"/>
                  </a:lnTo>
                  <a:lnTo>
                    <a:pt x="151993" y="1089013"/>
                  </a:lnTo>
                  <a:lnTo>
                    <a:pt x="696681" y="1029361"/>
                  </a:lnTo>
                  <a:lnTo>
                    <a:pt x="583852" y="477348"/>
                  </a:lnTo>
                  <a:lnTo>
                    <a:pt x="1108827" y="840396"/>
                  </a:lnTo>
                  <a:lnTo>
                    <a:pt x="1260821" y="248484"/>
                  </a:lnTo>
                  <a:lnTo>
                    <a:pt x="1486477" y="571764"/>
                  </a:lnTo>
                  <a:lnTo>
                    <a:pt x="1918077" y="0"/>
                  </a:lnTo>
                  <a:lnTo>
                    <a:pt x="1883710" y="760729"/>
                  </a:lnTo>
                  <a:lnTo>
                    <a:pt x="2335282" y="417696"/>
                  </a:lnTo>
                  <a:lnTo>
                    <a:pt x="2124281" y="860149"/>
                  </a:lnTo>
                  <a:lnTo>
                    <a:pt x="2424025" y="866737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505033" y="898894"/>
            <a:ext cx="102361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All </a:t>
            </a:r>
            <a:r>
              <a:rPr sz="1800" spc="-10" dirty="0">
                <a:latin typeface="Calibri"/>
                <a:cs typeface="Calibri"/>
              </a:rPr>
              <a:t>separate </a:t>
            </a:r>
            <a:r>
              <a:rPr sz="1800" dirty="0">
                <a:latin typeface="Calibri"/>
                <a:cs typeface="Calibri"/>
              </a:rPr>
              <a:t>exams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are </a:t>
            </a:r>
            <a:r>
              <a:rPr sz="1800" dirty="0">
                <a:latin typeface="Calibri"/>
                <a:cs typeface="Calibri"/>
              </a:rPr>
              <a:t>1hr45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long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396" y="1279226"/>
            <a:ext cx="5273040" cy="255016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2100" spc="-10" dirty="0">
                <a:latin typeface="Calibri"/>
                <a:cs typeface="Calibri"/>
              </a:rPr>
              <a:t>Equations</a:t>
            </a:r>
            <a:r>
              <a:rPr sz="2100" spc="-10" dirty="0">
                <a:latin typeface="Arial MT"/>
                <a:cs typeface="Arial MT"/>
              </a:rPr>
              <a:t>…</a:t>
            </a:r>
            <a:r>
              <a:rPr sz="2100" spc="-10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ts val="2270"/>
              </a:lnSpc>
              <a:spcBef>
                <a:spcPts val="835"/>
              </a:spcBef>
            </a:pPr>
            <a:r>
              <a:rPr sz="2100" dirty="0">
                <a:latin typeface="Calibri"/>
                <a:cs typeface="Calibri"/>
              </a:rPr>
              <a:t>By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Yr11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students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will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need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learn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21 </a:t>
            </a:r>
            <a:r>
              <a:rPr sz="2100" dirty="0">
                <a:latin typeface="Calibri"/>
                <a:cs typeface="Calibri"/>
              </a:rPr>
              <a:t>equations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(23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separate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sciences).</a:t>
            </a:r>
            <a:endParaRPr sz="2100">
              <a:latin typeface="Calibri"/>
              <a:cs typeface="Calibri"/>
            </a:endParaRPr>
          </a:p>
          <a:p>
            <a:pPr marL="12700" marR="873760">
              <a:lnSpc>
                <a:spcPts val="2270"/>
              </a:lnSpc>
              <a:spcBef>
                <a:spcPts val="795"/>
              </a:spcBef>
            </a:pPr>
            <a:r>
              <a:rPr sz="2100" spc="-40" dirty="0">
                <a:latin typeface="Calibri"/>
                <a:cs typeface="Calibri"/>
              </a:rPr>
              <a:t>You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help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quizzing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students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the </a:t>
            </a:r>
            <a:r>
              <a:rPr sz="2100" spc="-10" dirty="0">
                <a:latin typeface="Calibri"/>
                <a:cs typeface="Calibri"/>
              </a:rPr>
              <a:t>equations.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100" i="1" dirty="0">
                <a:latin typeface="Calibri"/>
                <a:cs typeface="Calibri"/>
              </a:rPr>
              <a:t>What</a:t>
            </a:r>
            <a:r>
              <a:rPr sz="2100" i="1" spc="-40" dirty="0">
                <a:latin typeface="Calibri"/>
                <a:cs typeface="Calibri"/>
              </a:rPr>
              <a:t> </a:t>
            </a:r>
            <a:r>
              <a:rPr sz="2100" i="1" dirty="0">
                <a:latin typeface="Calibri"/>
                <a:cs typeface="Calibri"/>
              </a:rPr>
              <a:t>equation</a:t>
            </a:r>
            <a:r>
              <a:rPr sz="2100" i="1" spc="-40" dirty="0">
                <a:latin typeface="Calibri"/>
                <a:cs typeface="Calibri"/>
              </a:rPr>
              <a:t> </a:t>
            </a:r>
            <a:r>
              <a:rPr sz="2100" i="1" dirty="0">
                <a:latin typeface="Calibri"/>
                <a:cs typeface="Calibri"/>
              </a:rPr>
              <a:t>links</a:t>
            </a:r>
            <a:r>
              <a:rPr sz="2100" i="1" spc="-40" dirty="0">
                <a:latin typeface="Calibri"/>
                <a:cs typeface="Calibri"/>
              </a:rPr>
              <a:t> </a:t>
            </a:r>
            <a:r>
              <a:rPr sz="2100" i="1" dirty="0">
                <a:latin typeface="Calibri"/>
                <a:cs typeface="Calibri"/>
              </a:rPr>
              <a:t>charge,</a:t>
            </a:r>
            <a:r>
              <a:rPr sz="2100" i="1" spc="-40" dirty="0">
                <a:latin typeface="Calibri"/>
                <a:cs typeface="Calibri"/>
              </a:rPr>
              <a:t> </a:t>
            </a:r>
            <a:r>
              <a:rPr sz="2100" i="1" dirty="0">
                <a:latin typeface="Calibri"/>
                <a:cs typeface="Calibri"/>
              </a:rPr>
              <a:t>current</a:t>
            </a:r>
            <a:r>
              <a:rPr sz="2100" i="1" spc="-40" dirty="0">
                <a:latin typeface="Calibri"/>
                <a:cs typeface="Calibri"/>
              </a:rPr>
              <a:t> </a:t>
            </a:r>
            <a:r>
              <a:rPr sz="2100" i="1" dirty="0">
                <a:latin typeface="Calibri"/>
                <a:cs typeface="Calibri"/>
              </a:rPr>
              <a:t>&amp;</a:t>
            </a:r>
            <a:r>
              <a:rPr sz="2100" i="1" spc="-40" dirty="0">
                <a:latin typeface="Calibri"/>
                <a:cs typeface="Calibri"/>
              </a:rPr>
              <a:t> </a:t>
            </a:r>
            <a:r>
              <a:rPr sz="2100" i="1" spc="-10" dirty="0">
                <a:latin typeface="Calibri"/>
                <a:cs typeface="Calibri"/>
              </a:rPr>
              <a:t>time?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100" dirty="0">
                <a:latin typeface="Calibri"/>
                <a:cs typeface="Calibri"/>
              </a:rPr>
              <a:t>All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equations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found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student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planners.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54999" y="4406447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421" y="319735"/>
            <a:ext cx="3119150" cy="6659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5525" y="133350"/>
            <a:ext cx="2786062" cy="27860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400" y="1342534"/>
            <a:ext cx="357251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700" b="1" spc="175" dirty="0">
                <a:latin typeface="Arial"/>
                <a:cs typeface="Arial"/>
              </a:rPr>
              <a:t>Year </a:t>
            </a:r>
            <a:r>
              <a:rPr sz="2700" b="1" spc="-170" dirty="0">
                <a:latin typeface="Arial"/>
                <a:cs typeface="Arial"/>
              </a:rPr>
              <a:t>10</a:t>
            </a:r>
            <a:r>
              <a:rPr sz="2700" b="1" spc="35" dirty="0">
                <a:latin typeface="Arial"/>
                <a:cs typeface="Arial"/>
              </a:rPr>
              <a:t> </a:t>
            </a:r>
            <a:r>
              <a:rPr sz="2700" b="1" spc="170" dirty="0">
                <a:latin typeface="Arial"/>
                <a:cs typeface="Arial"/>
              </a:rPr>
              <a:t>Mock</a:t>
            </a:r>
            <a:r>
              <a:rPr sz="2700" b="1" spc="30" dirty="0">
                <a:latin typeface="Arial"/>
                <a:cs typeface="Arial"/>
              </a:rPr>
              <a:t> </a:t>
            </a:r>
            <a:r>
              <a:rPr sz="2700" b="1" spc="-160" dirty="0">
                <a:latin typeface="Arial"/>
                <a:cs typeface="Arial"/>
              </a:rPr>
              <a:t>E</a:t>
            </a:r>
            <a:r>
              <a:rPr lang="en-GB" sz="2700" b="1" spc="-160" dirty="0">
                <a:latin typeface="Arial"/>
                <a:cs typeface="Arial"/>
              </a:rPr>
              <a:t>x</a:t>
            </a:r>
            <a:r>
              <a:rPr sz="2700" b="1" spc="-160" dirty="0" err="1">
                <a:latin typeface="Arial"/>
                <a:cs typeface="Arial"/>
              </a:rPr>
              <a:t>ams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6400" y="2214465"/>
            <a:ext cx="4219575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3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Papers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1hr15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(1hr45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Separates!)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2100">
              <a:latin typeface="Calibri"/>
              <a:cs typeface="Calibri"/>
            </a:endParaRPr>
          </a:p>
          <a:p>
            <a:pPr marL="12700" marR="799465">
              <a:lnSpc>
                <a:spcPct val="121700"/>
              </a:lnSpc>
            </a:pPr>
            <a:r>
              <a:rPr sz="2100" dirty="0">
                <a:latin typeface="Calibri"/>
                <a:cs typeface="Calibri"/>
              </a:rPr>
              <a:t>Biology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Tuesday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27th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June </a:t>
            </a:r>
            <a:r>
              <a:rPr sz="2100" spc="-10" dirty="0">
                <a:latin typeface="Calibri"/>
                <a:cs typeface="Calibri"/>
              </a:rPr>
              <a:t>Chemistry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Thursday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29th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June </a:t>
            </a:r>
            <a:r>
              <a:rPr sz="2100" spc="-10" dirty="0">
                <a:latin typeface="Calibri"/>
                <a:cs typeface="Calibri"/>
              </a:rPr>
              <a:t>Physics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Friday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30th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June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421" y="319735"/>
            <a:ext cx="3119149" cy="6659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5739" y="137160"/>
            <a:ext cx="8766810" cy="4869180"/>
            <a:chOff x="160020" y="91439"/>
            <a:chExt cx="8766810" cy="4869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20" y="91439"/>
              <a:ext cx="8766810" cy="48691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6679" y="4309110"/>
              <a:ext cx="80009" cy="1257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2429" y="4297680"/>
              <a:ext cx="285750" cy="68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29550" y="4366260"/>
              <a:ext cx="342900" cy="3886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" y="148589"/>
              <a:ext cx="468630" cy="1485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3470" y="148589"/>
              <a:ext cx="1748789" cy="1485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048" y="1348585"/>
            <a:ext cx="2023745" cy="2293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How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can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help: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2100">
              <a:latin typeface="Calibri"/>
              <a:cs typeface="Calibri"/>
            </a:endParaRPr>
          </a:p>
          <a:p>
            <a:pPr marL="12700" marR="376555">
              <a:lnSpc>
                <a:spcPct val="121700"/>
              </a:lnSpc>
            </a:pPr>
            <a:r>
              <a:rPr sz="2100" dirty="0">
                <a:latin typeface="Calibri"/>
                <a:cs typeface="Calibri"/>
              </a:rPr>
              <a:t>Key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knowledge </a:t>
            </a:r>
            <a:r>
              <a:rPr sz="2100" dirty="0">
                <a:latin typeface="Calibri"/>
                <a:cs typeface="Calibri"/>
              </a:rPr>
              <a:t>Exam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practice Seneca Practicals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54999" y="4406447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421" y="319735"/>
            <a:ext cx="3119150" cy="6659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19273" y="213066"/>
            <a:ext cx="3096076" cy="38100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624" y="1191816"/>
            <a:ext cx="6601749" cy="3711671"/>
          </a:xfrm>
          <a:prstGeom prst="rect">
            <a:avLst/>
          </a:prstGeom>
        </p:spPr>
      </p:pic>
      <p:pic>
        <p:nvPicPr>
          <p:cNvPr id="3" name="object 3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16899" y="4360555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4321" y="273843"/>
            <a:ext cx="3119150" cy="665921"/>
          </a:xfrm>
          <a:prstGeom prst="rect">
            <a:avLst/>
          </a:prstGeom>
        </p:spPr>
      </p:pic>
      <p:sp>
        <p:nvSpPr>
          <p:cNvPr id="5" name="object 5">
            <a:hlinkClick r:id="rId2"/>
          </p:cNvPr>
          <p:cNvSpPr/>
          <p:nvPr/>
        </p:nvSpPr>
        <p:spPr>
          <a:xfrm>
            <a:off x="5086350" y="1438275"/>
            <a:ext cx="1390650" cy="600075"/>
          </a:xfrm>
          <a:custGeom>
            <a:avLst/>
            <a:gdLst/>
            <a:ahLst/>
            <a:cxnLst/>
            <a:rect l="l" t="t" r="r" b="b"/>
            <a:pathLst>
              <a:path w="1390650" h="600075">
                <a:moveTo>
                  <a:pt x="0" y="300037"/>
                </a:moveTo>
                <a:lnTo>
                  <a:pt x="3183" y="271141"/>
                </a:lnTo>
                <a:lnTo>
                  <a:pt x="12537" y="243023"/>
                </a:lnTo>
                <a:lnTo>
                  <a:pt x="48596" y="189620"/>
                </a:lnTo>
                <a:lnTo>
                  <a:pt x="105846" y="140835"/>
                </a:lnTo>
                <a:lnTo>
                  <a:pt x="141689" y="118488"/>
                </a:lnTo>
                <a:lnTo>
                  <a:pt x="181955" y="97673"/>
                </a:lnTo>
                <a:lnTo>
                  <a:pt x="226353" y="78514"/>
                </a:lnTo>
                <a:lnTo>
                  <a:pt x="274592" y="61139"/>
                </a:lnTo>
                <a:lnTo>
                  <a:pt x="326380" y="45673"/>
                </a:lnTo>
                <a:lnTo>
                  <a:pt x="381425" y="32241"/>
                </a:lnTo>
                <a:lnTo>
                  <a:pt x="439438" y="20969"/>
                </a:lnTo>
                <a:lnTo>
                  <a:pt x="500125" y="11984"/>
                </a:lnTo>
                <a:lnTo>
                  <a:pt x="563197" y="5410"/>
                </a:lnTo>
                <a:lnTo>
                  <a:pt x="628360" y="1373"/>
                </a:lnTo>
                <a:lnTo>
                  <a:pt x="695324" y="0"/>
                </a:lnTo>
                <a:lnTo>
                  <a:pt x="762289" y="1373"/>
                </a:lnTo>
                <a:lnTo>
                  <a:pt x="827452" y="5410"/>
                </a:lnTo>
                <a:lnTo>
                  <a:pt x="890524" y="11984"/>
                </a:lnTo>
                <a:lnTo>
                  <a:pt x="951211" y="20969"/>
                </a:lnTo>
                <a:lnTo>
                  <a:pt x="1009224" y="32241"/>
                </a:lnTo>
                <a:lnTo>
                  <a:pt x="1064269" y="45673"/>
                </a:lnTo>
                <a:lnTo>
                  <a:pt x="1116057" y="61139"/>
                </a:lnTo>
                <a:lnTo>
                  <a:pt x="1164296" y="78514"/>
                </a:lnTo>
                <a:lnTo>
                  <a:pt x="1208694" y="97673"/>
                </a:lnTo>
                <a:lnTo>
                  <a:pt x="1248960" y="118488"/>
                </a:lnTo>
                <a:lnTo>
                  <a:pt x="1284803" y="140835"/>
                </a:lnTo>
                <a:lnTo>
                  <a:pt x="1315931" y="164587"/>
                </a:lnTo>
                <a:lnTo>
                  <a:pt x="1362877" y="215807"/>
                </a:lnTo>
                <a:lnTo>
                  <a:pt x="1387466" y="271141"/>
                </a:lnTo>
                <a:lnTo>
                  <a:pt x="1390649" y="300037"/>
                </a:lnTo>
                <a:lnTo>
                  <a:pt x="1378112" y="357051"/>
                </a:lnTo>
                <a:lnTo>
                  <a:pt x="1342053" y="410454"/>
                </a:lnTo>
                <a:lnTo>
                  <a:pt x="1284803" y="459239"/>
                </a:lnTo>
                <a:lnTo>
                  <a:pt x="1248960" y="481586"/>
                </a:lnTo>
                <a:lnTo>
                  <a:pt x="1208694" y="502401"/>
                </a:lnTo>
                <a:lnTo>
                  <a:pt x="1164296" y="521560"/>
                </a:lnTo>
                <a:lnTo>
                  <a:pt x="1116057" y="538935"/>
                </a:lnTo>
                <a:lnTo>
                  <a:pt x="1064269" y="554401"/>
                </a:lnTo>
                <a:lnTo>
                  <a:pt x="1009224" y="567833"/>
                </a:lnTo>
                <a:lnTo>
                  <a:pt x="951211" y="579105"/>
                </a:lnTo>
                <a:lnTo>
                  <a:pt x="890524" y="588090"/>
                </a:lnTo>
                <a:lnTo>
                  <a:pt x="827452" y="594664"/>
                </a:lnTo>
                <a:lnTo>
                  <a:pt x="762289" y="598701"/>
                </a:lnTo>
                <a:lnTo>
                  <a:pt x="695324" y="600074"/>
                </a:lnTo>
                <a:lnTo>
                  <a:pt x="628360" y="598701"/>
                </a:lnTo>
                <a:lnTo>
                  <a:pt x="563197" y="594664"/>
                </a:lnTo>
                <a:lnTo>
                  <a:pt x="500125" y="588090"/>
                </a:lnTo>
                <a:lnTo>
                  <a:pt x="439438" y="579105"/>
                </a:lnTo>
                <a:lnTo>
                  <a:pt x="381425" y="567833"/>
                </a:lnTo>
                <a:lnTo>
                  <a:pt x="326380" y="554401"/>
                </a:lnTo>
                <a:lnTo>
                  <a:pt x="274592" y="538935"/>
                </a:lnTo>
                <a:lnTo>
                  <a:pt x="226353" y="521560"/>
                </a:lnTo>
                <a:lnTo>
                  <a:pt x="181955" y="502401"/>
                </a:lnTo>
                <a:lnTo>
                  <a:pt x="141689" y="481586"/>
                </a:lnTo>
                <a:lnTo>
                  <a:pt x="105846" y="459239"/>
                </a:lnTo>
                <a:lnTo>
                  <a:pt x="74718" y="435486"/>
                </a:lnTo>
                <a:lnTo>
                  <a:pt x="27772" y="384267"/>
                </a:lnTo>
                <a:lnTo>
                  <a:pt x="3183" y="328933"/>
                </a:lnTo>
                <a:lnTo>
                  <a:pt x="0" y="300037"/>
                </a:lnTo>
                <a:close/>
              </a:path>
            </a:pathLst>
          </a:custGeom>
          <a:ln w="571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2625" y="1348822"/>
            <a:ext cx="7352665" cy="2683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Other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online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bits</a:t>
            </a:r>
            <a:r>
              <a:rPr sz="2100" spc="-10" dirty="0">
                <a:latin typeface="Arial MT"/>
                <a:cs typeface="Arial MT"/>
              </a:rPr>
              <a:t>…</a:t>
            </a:r>
            <a:r>
              <a:rPr sz="2100" spc="-10" dirty="0"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21700"/>
              </a:lnSpc>
            </a:pPr>
            <a:r>
              <a:rPr sz="2100" dirty="0">
                <a:latin typeface="Calibri"/>
                <a:cs typeface="Calibri"/>
              </a:rPr>
              <a:t>Free</a:t>
            </a:r>
            <a:r>
              <a:rPr sz="2100" spc="-9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Science</a:t>
            </a:r>
            <a:r>
              <a:rPr sz="2100" spc="-9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Lessons http</a:t>
            </a:r>
            <a:r>
              <a:rPr sz="2100" spc="-10" dirty="0">
                <a:latin typeface="Calibri"/>
                <a:cs typeface="Calibri"/>
                <a:hlinkClick r:id="rId2"/>
              </a:rPr>
              <a:t>s://www.youtube.com/channel/UCqbOeHaAUXw9Il7sBVG3_bw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2100">
              <a:latin typeface="Calibri"/>
              <a:cs typeface="Calibri"/>
            </a:endParaRPr>
          </a:p>
          <a:p>
            <a:pPr marL="12700" marR="1748155">
              <a:lnSpc>
                <a:spcPct val="121700"/>
              </a:lnSpc>
            </a:pPr>
            <a:r>
              <a:rPr sz="2100" spc="-10" dirty="0">
                <a:latin typeface="Calibri"/>
                <a:cs typeface="Calibri"/>
              </a:rPr>
              <a:t>Primrose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Kitten </a:t>
            </a:r>
            <a:r>
              <a:rPr sz="2100" spc="-20" dirty="0">
                <a:latin typeface="Calibri"/>
                <a:cs typeface="Calibri"/>
              </a:rPr>
              <a:t>http</a:t>
            </a:r>
            <a:r>
              <a:rPr sz="2100" spc="-20" dirty="0">
                <a:latin typeface="Calibri"/>
                <a:cs typeface="Calibri"/>
                <a:hlinkClick r:id="rId3"/>
              </a:rPr>
              <a:t>s://www.youtube.com/c/primrosekittenscience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16899" y="4360555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4321" y="273843"/>
            <a:ext cx="3119150" cy="66592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3605" y="1344417"/>
            <a:ext cx="4677410" cy="229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900" spc="-405" dirty="0">
                <a:solidFill>
                  <a:srgbClr val="F6CAAB"/>
                </a:solidFill>
              </a:rPr>
              <a:t>Maths</a:t>
            </a:r>
            <a:endParaRPr sz="149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9474" y="206083"/>
            <a:ext cx="6499225" cy="455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30" marR="5080" algn="ctr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Cambria"/>
                <a:cs typeface="Cambria"/>
              </a:rPr>
              <a:t>You</a:t>
            </a:r>
            <a:r>
              <a:rPr sz="2700" spc="100" dirty="0">
                <a:latin typeface="Cambria"/>
                <a:cs typeface="Cambria"/>
              </a:rPr>
              <a:t> </a:t>
            </a:r>
            <a:r>
              <a:rPr sz="2700" spc="50" dirty="0">
                <a:latin typeface="Cambria"/>
                <a:cs typeface="Cambria"/>
              </a:rPr>
              <a:t>don’t</a:t>
            </a:r>
            <a:r>
              <a:rPr sz="2700" spc="105" dirty="0">
                <a:latin typeface="Cambria"/>
                <a:cs typeface="Cambria"/>
              </a:rPr>
              <a:t> </a:t>
            </a:r>
            <a:r>
              <a:rPr sz="2700" spc="165" dirty="0">
                <a:latin typeface="Cambria"/>
                <a:cs typeface="Cambria"/>
              </a:rPr>
              <a:t>need</a:t>
            </a:r>
            <a:r>
              <a:rPr sz="2700" spc="11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to</a:t>
            </a:r>
            <a:r>
              <a:rPr sz="2700" spc="105" dirty="0">
                <a:latin typeface="Cambria"/>
                <a:cs typeface="Cambria"/>
              </a:rPr>
              <a:t> </a:t>
            </a:r>
            <a:r>
              <a:rPr sz="2700" spc="245" dirty="0">
                <a:latin typeface="Cambria"/>
                <a:cs typeface="Cambria"/>
              </a:rPr>
              <a:t>be</a:t>
            </a:r>
            <a:r>
              <a:rPr sz="2700" spc="105" dirty="0">
                <a:latin typeface="Cambria"/>
                <a:cs typeface="Cambria"/>
              </a:rPr>
              <a:t> </a:t>
            </a:r>
            <a:r>
              <a:rPr sz="2700" spc="170" dirty="0">
                <a:latin typeface="Cambria"/>
                <a:cs typeface="Cambria"/>
              </a:rPr>
              <a:t>good</a:t>
            </a:r>
            <a:r>
              <a:rPr sz="2700" spc="11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at</a:t>
            </a:r>
            <a:r>
              <a:rPr sz="2700" spc="10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maths</a:t>
            </a:r>
            <a:r>
              <a:rPr sz="2700" spc="11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to</a:t>
            </a:r>
            <a:r>
              <a:rPr sz="2700" spc="105" dirty="0">
                <a:latin typeface="Cambria"/>
                <a:cs typeface="Cambria"/>
              </a:rPr>
              <a:t> </a:t>
            </a:r>
            <a:r>
              <a:rPr sz="2700" spc="220" dirty="0">
                <a:latin typeface="Cambria"/>
                <a:cs typeface="Cambria"/>
              </a:rPr>
              <a:t>be </a:t>
            </a:r>
            <a:r>
              <a:rPr sz="2700" spc="135" dirty="0">
                <a:latin typeface="Cambria"/>
                <a:cs typeface="Cambria"/>
              </a:rPr>
              <a:t>able</a:t>
            </a:r>
            <a:r>
              <a:rPr sz="2700" spc="114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to</a:t>
            </a:r>
            <a:r>
              <a:rPr sz="2700" spc="114" dirty="0">
                <a:latin typeface="Cambria"/>
                <a:cs typeface="Cambria"/>
              </a:rPr>
              <a:t> </a:t>
            </a:r>
            <a:r>
              <a:rPr sz="2700" spc="125" dirty="0">
                <a:latin typeface="Cambria"/>
                <a:cs typeface="Cambria"/>
              </a:rPr>
              <a:t>help </a:t>
            </a:r>
            <a:r>
              <a:rPr sz="2700" dirty="0">
                <a:latin typeface="Cambria"/>
                <a:cs typeface="Cambria"/>
              </a:rPr>
              <a:t>your</a:t>
            </a:r>
            <a:r>
              <a:rPr sz="2700" spc="114" dirty="0">
                <a:latin typeface="Cambria"/>
                <a:cs typeface="Cambria"/>
              </a:rPr>
              <a:t> </a:t>
            </a:r>
            <a:r>
              <a:rPr sz="2700" spc="100" dirty="0">
                <a:latin typeface="Cambria"/>
                <a:cs typeface="Cambria"/>
              </a:rPr>
              <a:t>child</a:t>
            </a:r>
            <a:r>
              <a:rPr sz="2700" spc="12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with</a:t>
            </a:r>
            <a:r>
              <a:rPr sz="2700" spc="114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their</a:t>
            </a:r>
            <a:r>
              <a:rPr sz="2700" spc="114" dirty="0">
                <a:latin typeface="Cambria"/>
                <a:cs typeface="Cambria"/>
              </a:rPr>
              <a:t> </a:t>
            </a:r>
            <a:r>
              <a:rPr sz="2700" spc="-10" dirty="0">
                <a:latin typeface="Cambria"/>
                <a:cs typeface="Cambria"/>
              </a:rPr>
              <a:t>maths revision!</a:t>
            </a:r>
            <a:endParaRPr sz="27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2700">
              <a:latin typeface="Cambria"/>
              <a:cs typeface="Cambria"/>
            </a:endParaRPr>
          </a:p>
          <a:p>
            <a:pPr marL="400685" marR="330200" algn="ctr">
              <a:lnSpc>
                <a:spcPct val="100000"/>
              </a:lnSpc>
              <a:spcBef>
                <a:spcPts val="5"/>
              </a:spcBef>
            </a:pPr>
            <a:r>
              <a:rPr sz="2700" spc="65" dirty="0">
                <a:latin typeface="Cambria"/>
                <a:cs typeface="Cambria"/>
              </a:rPr>
              <a:t>There</a:t>
            </a:r>
            <a:r>
              <a:rPr sz="2700" spc="120" dirty="0">
                <a:latin typeface="Cambria"/>
                <a:cs typeface="Cambria"/>
              </a:rPr>
              <a:t> </a:t>
            </a:r>
            <a:r>
              <a:rPr sz="2700" spc="70" dirty="0">
                <a:latin typeface="Cambria"/>
                <a:cs typeface="Cambria"/>
              </a:rPr>
              <a:t>are</a:t>
            </a:r>
            <a:r>
              <a:rPr sz="2700" spc="12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lots</a:t>
            </a:r>
            <a:r>
              <a:rPr sz="2700" spc="12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of</a:t>
            </a:r>
            <a:r>
              <a:rPr sz="2700" spc="125" dirty="0">
                <a:latin typeface="Cambria"/>
                <a:cs typeface="Cambria"/>
              </a:rPr>
              <a:t> </a:t>
            </a:r>
            <a:r>
              <a:rPr sz="2700" spc="70" dirty="0">
                <a:latin typeface="Cambria"/>
                <a:cs typeface="Cambria"/>
              </a:rPr>
              <a:t>things</a:t>
            </a:r>
            <a:r>
              <a:rPr sz="2700" spc="12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you</a:t>
            </a:r>
            <a:r>
              <a:rPr sz="2700" spc="120" dirty="0">
                <a:latin typeface="Cambria"/>
                <a:cs typeface="Cambria"/>
              </a:rPr>
              <a:t> </a:t>
            </a:r>
            <a:r>
              <a:rPr sz="2700" spc="114" dirty="0">
                <a:latin typeface="Cambria"/>
                <a:cs typeface="Cambria"/>
              </a:rPr>
              <a:t>can</a:t>
            </a:r>
            <a:r>
              <a:rPr sz="2700" spc="125" dirty="0">
                <a:latin typeface="Cambria"/>
                <a:cs typeface="Cambria"/>
              </a:rPr>
              <a:t> </a:t>
            </a:r>
            <a:r>
              <a:rPr sz="2700" spc="140" dirty="0">
                <a:latin typeface="Cambria"/>
                <a:cs typeface="Cambria"/>
              </a:rPr>
              <a:t>do</a:t>
            </a:r>
            <a:r>
              <a:rPr sz="2700" spc="120" dirty="0">
                <a:latin typeface="Cambria"/>
                <a:cs typeface="Cambria"/>
              </a:rPr>
              <a:t> </a:t>
            </a:r>
            <a:r>
              <a:rPr sz="2700" spc="-25" dirty="0">
                <a:latin typeface="Cambria"/>
                <a:cs typeface="Cambria"/>
              </a:rPr>
              <a:t>to </a:t>
            </a:r>
            <a:r>
              <a:rPr sz="2700" spc="65" dirty="0">
                <a:latin typeface="Cambria"/>
                <a:cs typeface="Cambria"/>
              </a:rPr>
              <a:t>support</a:t>
            </a:r>
            <a:r>
              <a:rPr sz="2700" spc="100" dirty="0">
                <a:latin typeface="Cambria"/>
                <a:cs typeface="Cambria"/>
              </a:rPr>
              <a:t> </a:t>
            </a:r>
            <a:r>
              <a:rPr sz="2700" spc="85" dirty="0">
                <a:latin typeface="Cambria"/>
                <a:cs typeface="Cambria"/>
              </a:rPr>
              <a:t>them.</a:t>
            </a:r>
            <a:endParaRPr sz="27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2700">
              <a:latin typeface="Cambria"/>
              <a:cs typeface="Cambria"/>
            </a:endParaRPr>
          </a:p>
          <a:p>
            <a:pPr marL="750570" indent="-435609">
              <a:lnSpc>
                <a:spcPct val="100000"/>
              </a:lnSpc>
              <a:spcBef>
                <a:spcPts val="5"/>
              </a:spcBef>
              <a:buFont typeface="Arial MT"/>
              <a:buChar char="●"/>
              <a:tabLst>
                <a:tab pos="750570" algn="l"/>
              </a:tabLst>
            </a:pPr>
            <a:r>
              <a:rPr sz="2700" spc="55" dirty="0">
                <a:latin typeface="Cambria"/>
                <a:cs typeface="Cambria"/>
              </a:rPr>
              <a:t>Provide</a:t>
            </a:r>
            <a:r>
              <a:rPr sz="2700" spc="95" dirty="0">
                <a:latin typeface="Cambria"/>
                <a:cs typeface="Cambria"/>
              </a:rPr>
              <a:t> </a:t>
            </a:r>
            <a:r>
              <a:rPr sz="2700" spc="65" dirty="0">
                <a:latin typeface="Cambria"/>
                <a:cs typeface="Cambria"/>
              </a:rPr>
              <a:t>an</a:t>
            </a:r>
            <a:r>
              <a:rPr sz="2700" spc="100" dirty="0">
                <a:latin typeface="Cambria"/>
                <a:cs typeface="Cambria"/>
              </a:rPr>
              <a:t> </a:t>
            </a:r>
            <a:r>
              <a:rPr sz="2700" spc="80" dirty="0">
                <a:latin typeface="Cambria"/>
                <a:cs typeface="Cambria"/>
              </a:rPr>
              <a:t>appropriate</a:t>
            </a:r>
            <a:r>
              <a:rPr sz="2700" spc="10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work</a:t>
            </a:r>
            <a:r>
              <a:rPr sz="2700" spc="100" dirty="0">
                <a:latin typeface="Cambria"/>
                <a:cs typeface="Cambria"/>
              </a:rPr>
              <a:t> </a:t>
            </a:r>
            <a:r>
              <a:rPr sz="2700" spc="140" dirty="0">
                <a:latin typeface="Cambria"/>
                <a:cs typeface="Cambria"/>
              </a:rPr>
              <a:t>space</a:t>
            </a:r>
            <a:endParaRPr sz="2700">
              <a:latin typeface="Cambria"/>
              <a:cs typeface="Cambria"/>
            </a:endParaRPr>
          </a:p>
          <a:p>
            <a:pPr marL="731520" indent="-435609">
              <a:lnSpc>
                <a:spcPct val="100000"/>
              </a:lnSpc>
              <a:buFont typeface="Arial MT"/>
              <a:buChar char="●"/>
              <a:tabLst>
                <a:tab pos="731520" algn="l"/>
              </a:tabLst>
            </a:pPr>
            <a:r>
              <a:rPr sz="2700" spc="120" dirty="0">
                <a:latin typeface="Cambria"/>
                <a:cs typeface="Cambria"/>
              </a:rPr>
              <a:t>Help</a:t>
            </a:r>
            <a:r>
              <a:rPr sz="2700" spc="14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with</a:t>
            </a:r>
            <a:r>
              <a:rPr sz="2700" spc="135" dirty="0">
                <a:latin typeface="Cambria"/>
                <a:cs typeface="Cambria"/>
              </a:rPr>
              <a:t> </a:t>
            </a:r>
            <a:r>
              <a:rPr sz="2700" spc="145" dirty="0">
                <a:latin typeface="Cambria"/>
                <a:cs typeface="Cambria"/>
              </a:rPr>
              <a:t>designing</a:t>
            </a:r>
            <a:r>
              <a:rPr sz="2700" spc="140" dirty="0">
                <a:latin typeface="Cambria"/>
                <a:cs typeface="Cambria"/>
              </a:rPr>
              <a:t> </a:t>
            </a:r>
            <a:r>
              <a:rPr sz="2700" spc="114" dirty="0">
                <a:latin typeface="Cambria"/>
                <a:cs typeface="Cambria"/>
              </a:rPr>
              <a:t>a</a:t>
            </a:r>
            <a:r>
              <a:rPr sz="2700" spc="13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revision</a:t>
            </a:r>
            <a:r>
              <a:rPr sz="2700" spc="135" dirty="0">
                <a:latin typeface="Cambria"/>
                <a:cs typeface="Cambria"/>
              </a:rPr>
              <a:t> </a:t>
            </a:r>
            <a:r>
              <a:rPr sz="2700" spc="60" dirty="0">
                <a:latin typeface="Cambria"/>
                <a:cs typeface="Cambria"/>
              </a:rPr>
              <a:t>plan</a:t>
            </a:r>
            <a:endParaRPr sz="2700">
              <a:latin typeface="Cambria"/>
              <a:cs typeface="Cambria"/>
            </a:endParaRPr>
          </a:p>
          <a:p>
            <a:pPr marL="921385" lvl="1" indent="-435609">
              <a:lnSpc>
                <a:spcPct val="100000"/>
              </a:lnSpc>
              <a:buFont typeface="Arial MT"/>
              <a:buChar char="●"/>
              <a:tabLst>
                <a:tab pos="921385" algn="l"/>
              </a:tabLst>
            </a:pPr>
            <a:r>
              <a:rPr sz="2700" dirty="0">
                <a:latin typeface="Cambria"/>
                <a:cs typeface="Cambria"/>
              </a:rPr>
              <a:t>Reward</a:t>
            </a:r>
            <a:r>
              <a:rPr sz="2700" spc="21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if</a:t>
            </a:r>
            <a:r>
              <a:rPr sz="2700" spc="210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revision</a:t>
            </a:r>
            <a:r>
              <a:rPr sz="2700" spc="204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is</a:t>
            </a:r>
            <a:r>
              <a:rPr sz="2700" spc="215" dirty="0">
                <a:latin typeface="Cambria"/>
                <a:cs typeface="Cambria"/>
              </a:rPr>
              <a:t> </a:t>
            </a:r>
            <a:r>
              <a:rPr sz="2700" spc="95" dirty="0">
                <a:latin typeface="Cambria"/>
                <a:cs typeface="Cambria"/>
              </a:rPr>
              <a:t>taking</a:t>
            </a:r>
            <a:r>
              <a:rPr sz="2700" spc="215" dirty="0">
                <a:latin typeface="Cambria"/>
                <a:cs typeface="Cambria"/>
              </a:rPr>
              <a:t> </a:t>
            </a:r>
            <a:r>
              <a:rPr sz="2700" spc="140" dirty="0">
                <a:latin typeface="Cambria"/>
                <a:cs typeface="Cambria"/>
              </a:rPr>
              <a:t>place</a:t>
            </a:r>
            <a:endParaRPr sz="2700">
              <a:latin typeface="Cambria"/>
              <a:cs typeface="Cambria"/>
            </a:endParaRPr>
          </a:p>
          <a:p>
            <a:pPr marL="424815" indent="-412115">
              <a:lnSpc>
                <a:spcPct val="100000"/>
              </a:lnSpc>
              <a:buSzPct val="88888"/>
              <a:buFont typeface="Arial MT"/>
              <a:buChar char="●"/>
              <a:tabLst>
                <a:tab pos="424815" algn="l"/>
              </a:tabLst>
            </a:pPr>
            <a:r>
              <a:rPr sz="2700" dirty="0">
                <a:latin typeface="Cambria"/>
                <a:cs typeface="Cambria"/>
              </a:rPr>
              <a:t>Don’t</a:t>
            </a:r>
            <a:r>
              <a:rPr sz="2700" spc="140" dirty="0">
                <a:latin typeface="Cambria"/>
                <a:cs typeface="Cambria"/>
              </a:rPr>
              <a:t> </a:t>
            </a:r>
            <a:r>
              <a:rPr sz="2700" spc="75" dirty="0">
                <a:latin typeface="Cambria"/>
                <a:cs typeface="Cambria"/>
              </a:rPr>
              <a:t>forget</a:t>
            </a:r>
            <a:r>
              <a:rPr sz="2700" spc="14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to</a:t>
            </a:r>
            <a:r>
              <a:rPr sz="2700" spc="145" dirty="0">
                <a:latin typeface="Cambria"/>
                <a:cs typeface="Cambria"/>
              </a:rPr>
              <a:t> </a:t>
            </a:r>
            <a:r>
              <a:rPr sz="2700" dirty="0">
                <a:latin typeface="Cambria"/>
                <a:cs typeface="Cambria"/>
              </a:rPr>
              <a:t>talk</a:t>
            </a:r>
            <a:r>
              <a:rPr sz="2700" spc="145" dirty="0">
                <a:latin typeface="Cambria"/>
                <a:cs typeface="Cambria"/>
              </a:rPr>
              <a:t> </a:t>
            </a:r>
            <a:r>
              <a:rPr sz="2700" spc="75" dirty="0">
                <a:latin typeface="Cambria"/>
                <a:cs typeface="Cambria"/>
              </a:rPr>
              <a:t>about</a:t>
            </a:r>
            <a:r>
              <a:rPr sz="2700" spc="145" dirty="0">
                <a:latin typeface="Cambria"/>
                <a:cs typeface="Cambria"/>
              </a:rPr>
              <a:t> </a:t>
            </a:r>
            <a:r>
              <a:rPr sz="2700" spc="55" dirty="0">
                <a:latin typeface="Cambria"/>
                <a:cs typeface="Cambria"/>
              </a:rPr>
              <a:t>the</a:t>
            </a:r>
            <a:r>
              <a:rPr sz="2700" spc="145" dirty="0">
                <a:latin typeface="Cambria"/>
                <a:cs typeface="Cambria"/>
              </a:rPr>
              <a:t> </a:t>
            </a:r>
            <a:r>
              <a:rPr sz="2700" spc="-10" dirty="0">
                <a:latin typeface="Cambria"/>
                <a:cs typeface="Cambria"/>
              </a:rPr>
              <a:t>Maths!</a:t>
            </a:r>
            <a:endParaRPr sz="2700">
              <a:latin typeface="Cambria"/>
              <a:cs typeface="Cambria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2026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249" y="206508"/>
            <a:ext cx="80232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mbria"/>
                <a:cs typeface="Cambria"/>
              </a:rPr>
              <a:t>The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most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important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thing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to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work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on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and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to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use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are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past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spc="85" dirty="0">
                <a:latin typeface="Cambria"/>
                <a:cs typeface="Cambria"/>
              </a:rPr>
              <a:t>exam</a:t>
            </a:r>
            <a:r>
              <a:rPr sz="1800" spc="125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papers:</a:t>
            </a:r>
            <a:endParaRPr sz="1800">
              <a:latin typeface="Cambria"/>
              <a:cs typeface="Cambria"/>
            </a:endParaRPr>
          </a:p>
          <a:p>
            <a:pPr marL="379095" indent="-366395">
              <a:lnSpc>
                <a:spcPct val="100000"/>
              </a:lnSpc>
              <a:buFont typeface="Arial MT"/>
              <a:buChar char="●"/>
              <a:tabLst>
                <a:tab pos="379095" algn="l"/>
              </a:tabLst>
            </a:pPr>
            <a:r>
              <a:rPr sz="1800" dirty="0">
                <a:latin typeface="Cambria"/>
                <a:cs typeface="Cambria"/>
              </a:rPr>
              <a:t>They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inform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students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where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they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are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spc="55" dirty="0">
                <a:latin typeface="Cambria"/>
                <a:cs typeface="Cambria"/>
              </a:rPr>
              <a:t>(using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official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grade</a:t>
            </a:r>
            <a:r>
              <a:rPr sz="1800" spc="204" dirty="0">
                <a:latin typeface="Cambria"/>
                <a:cs typeface="Cambria"/>
              </a:rPr>
              <a:t> </a:t>
            </a:r>
            <a:r>
              <a:rPr sz="1800" spc="45" dirty="0">
                <a:latin typeface="Cambria"/>
                <a:cs typeface="Cambria"/>
              </a:rPr>
              <a:t>boundaries)</a:t>
            </a:r>
            <a:endParaRPr sz="1800">
              <a:latin typeface="Cambria"/>
              <a:cs typeface="Cambria"/>
            </a:endParaRPr>
          </a:p>
          <a:p>
            <a:pPr marL="379095" indent="-366395">
              <a:lnSpc>
                <a:spcPct val="100000"/>
              </a:lnSpc>
              <a:buFont typeface="Arial MT"/>
              <a:buChar char="●"/>
              <a:tabLst>
                <a:tab pos="379095" algn="l"/>
              </a:tabLst>
            </a:pPr>
            <a:r>
              <a:rPr sz="1800" dirty="0">
                <a:latin typeface="Cambria"/>
                <a:cs typeface="Cambria"/>
              </a:rPr>
              <a:t>They</a:t>
            </a:r>
            <a:r>
              <a:rPr sz="1800" spc="1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inform</a:t>
            </a:r>
            <a:r>
              <a:rPr sz="1800" spc="1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students</a:t>
            </a:r>
            <a:r>
              <a:rPr sz="1800" spc="17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which</a:t>
            </a:r>
            <a:r>
              <a:rPr sz="1800" spc="175" dirty="0">
                <a:latin typeface="Cambria"/>
                <a:cs typeface="Cambria"/>
              </a:rPr>
              <a:t> </a:t>
            </a:r>
            <a:r>
              <a:rPr sz="1800" spc="50" dirty="0">
                <a:latin typeface="Cambria"/>
                <a:cs typeface="Cambria"/>
              </a:rPr>
              <a:t>topics</a:t>
            </a:r>
            <a:r>
              <a:rPr sz="1800" spc="1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they</a:t>
            </a:r>
            <a:r>
              <a:rPr sz="1800" spc="170" dirty="0">
                <a:latin typeface="Cambria"/>
                <a:cs typeface="Cambria"/>
              </a:rPr>
              <a:t> </a:t>
            </a:r>
            <a:r>
              <a:rPr sz="1800" spc="110" dirty="0">
                <a:latin typeface="Cambria"/>
                <a:cs typeface="Cambria"/>
              </a:rPr>
              <a:t>need</a:t>
            </a:r>
            <a:r>
              <a:rPr sz="1800" spc="17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to</a:t>
            </a:r>
            <a:r>
              <a:rPr sz="1800" spc="170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revise</a:t>
            </a:r>
            <a:endParaRPr sz="1800">
              <a:latin typeface="Cambria"/>
              <a:cs typeface="Cambria"/>
            </a:endParaRPr>
          </a:p>
          <a:p>
            <a:pPr marL="379095" indent="-366395">
              <a:lnSpc>
                <a:spcPct val="100000"/>
              </a:lnSpc>
              <a:buFont typeface="Arial MT"/>
              <a:buChar char="●"/>
              <a:tabLst>
                <a:tab pos="379095" algn="l"/>
              </a:tabLst>
            </a:pPr>
            <a:r>
              <a:rPr sz="1800" dirty="0">
                <a:latin typeface="Cambria"/>
                <a:cs typeface="Cambria"/>
              </a:rPr>
              <a:t>If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students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can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85" dirty="0">
                <a:latin typeface="Cambria"/>
                <a:cs typeface="Cambria"/>
              </a:rPr>
              <a:t>get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a</a:t>
            </a:r>
            <a:r>
              <a:rPr sz="1800" spc="105" dirty="0">
                <a:latin typeface="Cambria"/>
                <a:cs typeface="Cambria"/>
              </a:rPr>
              <a:t> grade </a:t>
            </a:r>
            <a:r>
              <a:rPr sz="1800" dirty="0">
                <a:latin typeface="Cambria"/>
                <a:cs typeface="Cambria"/>
              </a:rPr>
              <a:t>5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spc="45" dirty="0">
                <a:latin typeface="Cambria"/>
                <a:cs typeface="Cambria"/>
              </a:rPr>
              <a:t>regularly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on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60" dirty="0">
                <a:latin typeface="Cambria"/>
                <a:cs typeface="Cambria"/>
              </a:rPr>
              <a:t>these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then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they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will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in</a:t>
            </a:r>
            <a:r>
              <a:rPr sz="1800" spc="10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the</a:t>
            </a:r>
            <a:r>
              <a:rPr sz="1800" spc="105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exam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537" y="1496740"/>
            <a:ext cx="2488235" cy="34584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9207" y="1493576"/>
            <a:ext cx="2169494" cy="3504557"/>
          </a:xfrm>
          <a:prstGeom prst="rect">
            <a:avLst/>
          </a:prstGeom>
        </p:spPr>
      </p:pic>
      <p:pic>
        <p:nvPicPr>
          <p:cNvPr id="5" name="object 5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02026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625" y="474918"/>
            <a:ext cx="36068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/>
              <a:t>But</a:t>
            </a:r>
            <a:r>
              <a:rPr spc="-215" dirty="0"/>
              <a:t> </a:t>
            </a:r>
            <a:r>
              <a:rPr spc="-175" dirty="0"/>
              <a:t>before</a:t>
            </a:r>
            <a:r>
              <a:rPr spc="-215" dirty="0"/>
              <a:t> </a:t>
            </a:r>
            <a:r>
              <a:rPr spc="-400" dirty="0"/>
              <a:t>we</a:t>
            </a:r>
            <a:r>
              <a:rPr spc="-215" dirty="0"/>
              <a:t> </a:t>
            </a:r>
            <a:r>
              <a:rPr spc="-195" dirty="0"/>
              <a:t>start</a:t>
            </a:r>
            <a:r>
              <a:rPr b="1" spc="-195" dirty="0">
                <a:latin typeface="Arial"/>
                <a:cs typeface="Arial"/>
              </a:rPr>
              <a:t>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5615" y="1581241"/>
            <a:ext cx="7084695" cy="170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 indent="-14351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56210" algn="l"/>
              </a:tabLst>
            </a:pPr>
            <a:r>
              <a:rPr sz="2400" dirty="0">
                <a:latin typeface="Calibri"/>
                <a:cs typeface="Calibri"/>
              </a:rPr>
              <a:t>Can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reiterate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thanks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your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ongoing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support</a:t>
            </a:r>
            <a:endParaRPr sz="2400">
              <a:latin typeface="Calibri"/>
              <a:cs typeface="Calibri"/>
            </a:endParaRPr>
          </a:p>
          <a:p>
            <a:pPr marL="157480" indent="-113664">
              <a:lnSpc>
                <a:spcPct val="100000"/>
              </a:lnSpc>
              <a:spcBef>
                <a:spcPts val="2300"/>
              </a:spcBef>
              <a:buSzPct val="70833"/>
              <a:buFont typeface="Arial MT"/>
              <a:buChar char="•"/>
              <a:tabLst>
                <a:tab pos="157480" algn="l"/>
              </a:tabLst>
            </a:pPr>
            <a:r>
              <a:rPr sz="2400" spc="-10" dirty="0">
                <a:latin typeface="Calibri"/>
                <a:cs typeface="Calibri"/>
              </a:rPr>
              <a:t>Welcome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important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12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months</a:t>
            </a:r>
            <a:endParaRPr sz="2400">
              <a:latin typeface="Calibri"/>
              <a:cs typeface="Calibri"/>
            </a:endParaRPr>
          </a:p>
          <a:p>
            <a:pPr marL="157480" indent="-113664">
              <a:lnSpc>
                <a:spcPct val="100000"/>
              </a:lnSpc>
              <a:spcBef>
                <a:spcPts val="2305"/>
              </a:spcBef>
              <a:buSzPct val="70833"/>
              <a:buFont typeface="Arial MT"/>
              <a:buChar char="•"/>
              <a:tabLst>
                <a:tab pos="157480" algn="l"/>
              </a:tabLst>
            </a:pPr>
            <a:r>
              <a:rPr sz="2400" spc="-10" dirty="0">
                <a:latin typeface="Calibri"/>
                <a:cs typeface="Calibri"/>
              </a:rPr>
              <a:t>Work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experience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updates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6129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550" y="375230"/>
            <a:ext cx="7560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mbria"/>
                <a:cs typeface="Cambria"/>
              </a:rPr>
              <a:t>1.</a:t>
            </a:r>
            <a:r>
              <a:rPr sz="1800" spc="-35" dirty="0">
                <a:latin typeface="Cambria"/>
                <a:cs typeface="Cambria"/>
              </a:rPr>
              <a:t> </a:t>
            </a:r>
            <a:r>
              <a:rPr sz="1800" b="1" spc="95" dirty="0">
                <a:latin typeface="Cambria"/>
                <a:cs typeface="Cambria"/>
              </a:rPr>
              <a:t>TUTOR</a:t>
            </a:r>
            <a:r>
              <a:rPr sz="1800" b="1" spc="1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-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work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on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gaps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in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knowledge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and/or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target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a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particular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90" dirty="0">
                <a:latin typeface="Cambria"/>
                <a:cs typeface="Cambria"/>
              </a:rPr>
              <a:t>grade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08026" y="292850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0987" y="1136150"/>
            <a:ext cx="7922025" cy="3592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7273" y="1172981"/>
            <a:ext cx="19996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Work</a:t>
            </a:r>
            <a:r>
              <a:rPr sz="1800" spc="1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on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your</a:t>
            </a:r>
            <a:r>
              <a:rPr sz="1800" spc="130" dirty="0">
                <a:latin typeface="Cambria"/>
                <a:cs typeface="Cambria"/>
              </a:rPr>
              <a:t> </a:t>
            </a:r>
            <a:r>
              <a:rPr sz="1800" spc="85" dirty="0">
                <a:latin typeface="Cambria"/>
                <a:cs typeface="Cambria"/>
              </a:rPr>
              <a:t>gaps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08026" y="292850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1982551"/>
            <a:ext cx="4327149" cy="2485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1986053"/>
            <a:ext cx="4359649" cy="24783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11948" y="1172981"/>
            <a:ext cx="1560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Target</a:t>
            </a:r>
            <a:r>
              <a:rPr sz="1800" spc="140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a</a:t>
            </a:r>
            <a:r>
              <a:rPr sz="1800" spc="140" dirty="0">
                <a:latin typeface="Cambria"/>
                <a:cs typeface="Cambria"/>
              </a:rPr>
              <a:t> </a:t>
            </a:r>
            <a:r>
              <a:rPr sz="1800" spc="80" dirty="0">
                <a:latin typeface="Cambria"/>
                <a:cs typeface="Cambria"/>
              </a:rPr>
              <a:t>grade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497" rIns="0" bIns="0" rtlCol="0">
            <a:spAutoFit/>
          </a:bodyPr>
          <a:lstStyle/>
          <a:p>
            <a:pPr marL="212725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mbria"/>
                <a:cs typeface="Cambria"/>
              </a:rPr>
              <a:t>1.</a:t>
            </a:r>
            <a:r>
              <a:rPr sz="1800" spc="-35" dirty="0">
                <a:latin typeface="Cambria"/>
                <a:cs typeface="Cambria"/>
              </a:rPr>
              <a:t> </a:t>
            </a:r>
            <a:r>
              <a:rPr sz="1800" b="1" spc="95" dirty="0">
                <a:latin typeface="Cambria"/>
                <a:cs typeface="Cambria"/>
              </a:rPr>
              <a:t>TUTOR</a:t>
            </a:r>
            <a:r>
              <a:rPr sz="1800" b="1" spc="1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-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work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on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105" dirty="0">
                <a:latin typeface="Cambria"/>
                <a:cs typeface="Cambria"/>
              </a:rPr>
              <a:t>gaps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in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knowledge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and/or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target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a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particular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90" dirty="0">
                <a:latin typeface="Cambria"/>
                <a:cs typeface="Cambria"/>
              </a:rPr>
              <a:t>grade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25" y="206507"/>
            <a:ext cx="7583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0" dirty="0">
                <a:latin typeface="Cambria"/>
                <a:cs typeface="Cambria"/>
              </a:rPr>
              <a:t>2.</a:t>
            </a:r>
            <a:r>
              <a:rPr sz="1800" b="1" spc="-30" dirty="0">
                <a:latin typeface="Cambria"/>
                <a:cs typeface="Cambria"/>
              </a:rPr>
              <a:t> </a:t>
            </a:r>
            <a:r>
              <a:rPr sz="1800" b="1" spc="45" dirty="0">
                <a:latin typeface="Cambria"/>
                <a:cs typeface="Cambria"/>
              </a:rPr>
              <a:t>Corbett</a:t>
            </a:r>
            <a:r>
              <a:rPr sz="1800" b="1" spc="135" dirty="0">
                <a:latin typeface="Cambria"/>
                <a:cs typeface="Cambria"/>
              </a:rPr>
              <a:t> </a:t>
            </a:r>
            <a:r>
              <a:rPr sz="1800" b="1" spc="95" dirty="0">
                <a:latin typeface="Cambria"/>
                <a:cs typeface="Cambria"/>
              </a:rPr>
              <a:t>Maths</a:t>
            </a:r>
            <a:r>
              <a:rPr sz="1800" b="1" spc="1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-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80" dirty="0">
                <a:latin typeface="Cambria"/>
                <a:cs typeface="Cambria"/>
              </a:rPr>
              <a:t>videos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80" dirty="0">
                <a:latin typeface="Cambria"/>
                <a:cs typeface="Cambria"/>
              </a:rPr>
              <a:t>explaining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50" dirty="0">
                <a:latin typeface="Cambria"/>
                <a:cs typeface="Cambria"/>
              </a:rPr>
              <a:t>topics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plus</a:t>
            </a:r>
            <a:r>
              <a:rPr sz="1800" spc="13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questions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and</a:t>
            </a:r>
            <a:r>
              <a:rPr sz="1800" spc="135" dirty="0">
                <a:latin typeface="Cambria"/>
                <a:cs typeface="Cambria"/>
              </a:rPr>
              <a:t> </a:t>
            </a:r>
            <a:r>
              <a:rPr sz="1800" spc="-10" dirty="0">
                <a:latin typeface="Cambria"/>
                <a:cs typeface="Cambria"/>
              </a:rPr>
              <a:t>answers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88774" y="614152"/>
            <a:ext cx="8258175" cy="4445000"/>
            <a:chOff x="788774" y="614152"/>
            <a:chExt cx="8258175" cy="4445000"/>
          </a:xfrm>
        </p:grpSpPr>
        <p:pic>
          <p:nvPicPr>
            <p:cNvPr id="4" name="object 4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0422" y="4449233"/>
              <a:ext cx="696289" cy="609599"/>
            </a:xfrm>
            <a:prstGeom prst="rect">
              <a:avLst/>
            </a:prstGeom>
          </p:spPr>
        </p:pic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774" y="614152"/>
              <a:ext cx="7566450" cy="43507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824" y="274680"/>
            <a:ext cx="7070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mbria"/>
                <a:cs typeface="Cambria"/>
              </a:rPr>
              <a:t>3.</a:t>
            </a:r>
            <a:r>
              <a:rPr sz="1800" spc="-25" dirty="0">
                <a:latin typeface="Cambria"/>
                <a:cs typeface="Cambria"/>
              </a:rPr>
              <a:t> </a:t>
            </a:r>
            <a:r>
              <a:rPr sz="1800" b="1" spc="110" dirty="0">
                <a:latin typeface="Cambria"/>
                <a:cs typeface="Cambria"/>
              </a:rPr>
              <a:t>OnMaths</a:t>
            </a:r>
            <a:r>
              <a:rPr sz="1800" b="1" spc="16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-</a:t>
            </a:r>
            <a:r>
              <a:rPr sz="1800" spc="145" dirty="0">
                <a:latin typeface="Cambria"/>
                <a:cs typeface="Cambria"/>
              </a:rPr>
              <a:t> </a:t>
            </a:r>
            <a:r>
              <a:rPr sz="1800" spc="55" dirty="0">
                <a:latin typeface="Cambria"/>
                <a:cs typeface="Cambria"/>
              </a:rPr>
              <a:t>topic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revision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with</a:t>
            </a:r>
            <a:r>
              <a:rPr sz="1800" spc="145" dirty="0">
                <a:latin typeface="Cambria"/>
                <a:cs typeface="Cambria"/>
              </a:rPr>
              <a:t> </a:t>
            </a:r>
            <a:r>
              <a:rPr sz="1800" spc="55" dirty="0">
                <a:latin typeface="Cambria"/>
                <a:cs typeface="Cambria"/>
              </a:rPr>
              <a:t>increasingly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difficult</a:t>
            </a:r>
            <a:r>
              <a:rPr sz="1800" spc="145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question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spc="-20" dirty="0">
                <a:latin typeface="Cambria"/>
                <a:cs typeface="Cambria"/>
              </a:rPr>
              <a:t>plus </a:t>
            </a:r>
            <a:r>
              <a:rPr sz="1800" spc="70" dirty="0">
                <a:latin typeface="Cambria"/>
                <a:cs typeface="Cambria"/>
              </a:rPr>
              <a:t>predicted</a:t>
            </a:r>
            <a:r>
              <a:rPr sz="1800" spc="65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papers</a:t>
            </a:r>
            <a:endParaRPr sz="1800">
              <a:latin typeface="Cambria"/>
              <a:cs typeface="Cambria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177" y="145125"/>
            <a:ext cx="696289" cy="609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50" y="1059400"/>
            <a:ext cx="8828899" cy="37507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023" y="367659"/>
            <a:ext cx="7357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mbria"/>
                <a:cs typeface="Cambria"/>
              </a:rPr>
              <a:t>4.</a:t>
            </a:r>
            <a:r>
              <a:rPr sz="1800" spc="5" dirty="0">
                <a:latin typeface="Cambria"/>
                <a:cs typeface="Cambria"/>
              </a:rPr>
              <a:t> </a:t>
            </a:r>
            <a:r>
              <a:rPr sz="1800" b="1" spc="10" dirty="0">
                <a:latin typeface="Cambria"/>
                <a:cs typeface="Cambria"/>
              </a:rPr>
              <a:t>PinPoint</a:t>
            </a:r>
            <a:r>
              <a:rPr sz="1800" b="1" spc="190" dirty="0">
                <a:latin typeface="Cambria"/>
                <a:cs typeface="Cambria"/>
              </a:rPr>
              <a:t> </a:t>
            </a:r>
            <a:r>
              <a:rPr sz="1800" b="1" spc="85" dirty="0">
                <a:latin typeface="Cambria"/>
                <a:cs typeface="Cambria"/>
              </a:rPr>
              <a:t>Learning</a:t>
            </a:r>
            <a:r>
              <a:rPr sz="1800" b="1" spc="204" dirty="0">
                <a:latin typeface="Cambria"/>
                <a:cs typeface="Cambria"/>
              </a:rPr>
              <a:t> </a:t>
            </a:r>
            <a:r>
              <a:rPr sz="1800" spc="10" dirty="0">
                <a:latin typeface="Cambria"/>
                <a:cs typeface="Cambria"/>
              </a:rPr>
              <a:t>-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55" dirty="0">
                <a:latin typeface="Cambria"/>
                <a:cs typeface="Cambria"/>
              </a:rPr>
              <a:t>targeted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10" dirty="0">
                <a:latin typeface="Cambria"/>
                <a:cs typeface="Cambria"/>
              </a:rPr>
              <a:t>questions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10" dirty="0">
                <a:latin typeface="Cambria"/>
                <a:cs typeface="Cambria"/>
              </a:rPr>
              <a:t>on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10" dirty="0">
                <a:latin typeface="Cambria"/>
                <a:cs typeface="Cambria"/>
              </a:rPr>
              <a:t>students’</a:t>
            </a:r>
            <a:r>
              <a:rPr sz="1800" dirty="0">
                <a:latin typeface="Cambria"/>
                <a:cs typeface="Cambria"/>
              </a:rPr>
              <a:t> </a:t>
            </a:r>
            <a:r>
              <a:rPr sz="1800" spc="10" dirty="0">
                <a:latin typeface="Cambria"/>
                <a:cs typeface="Cambria"/>
              </a:rPr>
              <a:t>weakest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40" dirty="0">
                <a:latin typeface="Cambria"/>
                <a:cs typeface="Cambria"/>
              </a:rPr>
              <a:t>topics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7050" y="894551"/>
            <a:ext cx="8643620" cy="4144645"/>
            <a:chOff x="377050" y="894551"/>
            <a:chExt cx="8643620" cy="4144645"/>
          </a:xfrm>
        </p:grpSpPr>
        <p:pic>
          <p:nvPicPr>
            <p:cNvPr id="4" name="object 4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050" y="894551"/>
              <a:ext cx="8020201" cy="3726924"/>
            </a:xfrm>
            <a:prstGeom prst="rect">
              <a:avLst/>
            </a:prstGeom>
          </p:spPr>
        </p:pic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2026" y="4429125"/>
              <a:ext cx="718475" cy="609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023" y="367659"/>
            <a:ext cx="5078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mbria"/>
                <a:cs typeface="Cambria"/>
              </a:rPr>
              <a:t>5.</a:t>
            </a:r>
            <a:r>
              <a:rPr sz="1800" dirty="0">
                <a:latin typeface="Cambria"/>
                <a:cs typeface="Cambria"/>
              </a:rPr>
              <a:t> Revision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cards/revision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spc="90" dirty="0">
                <a:latin typeface="Cambria"/>
                <a:cs typeface="Cambria"/>
              </a:rPr>
              <a:t>books</a:t>
            </a:r>
            <a:r>
              <a:rPr sz="1800" spc="190" dirty="0">
                <a:latin typeface="Cambria"/>
                <a:cs typeface="Cambria"/>
              </a:rPr>
              <a:t> </a:t>
            </a:r>
            <a:r>
              <a:rPr sz="1800" spc="75" dirty="0">
                <a:latin typeface="Cambria"/>
                <a:cs typeface="Cambria"/>
              </a:rPr>
              <a:t>and</a:t>
            </a:r>
            <a:r>
              <a:rPr sz="1800" spc="195" dirty="0">
                <a:latin typeface="Cambria"/>
                <a:cs typeface="Cambria"/>
              </a:rPr>
              <a:t> </a:t>
            </a:r>
            <a:r>
              <a:rPr sz="1800" spc="35" dirty="0">
                <a:latin typeface="Cambria"/>
                <a:cs typeface="Cambria"/>
              </a:rPr>
              <a:t>workbooks</a:t>
            </a:r>
            <a:endParaRPr sz="1800">
              <a:latin typeface="Cambria"/>
              <a:cs typeface="Cambr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14340" y="1389451"/>
            <a:ext cx="3048000" cy="3417570"/>
            <a:chOff x="5514340" y="1389451"/>
            <a:chExt cx="3048000" cy="3417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9852" y="1389451"/>
              <a:ext cx="2921911" cy="27632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20690" y="3429000"/>
              <a:ext cx="1483995" cy="1371600"/>
            </a:xfrm>
            <a:custGeom>
              <a:avLst/>
              <a:gdLst/>
              <a:ahLst/>
              <a:cxnLst/>
              <a:rect l="l" t="t" r="r" b="b"/>
              <a:pathLst>
                <a:path w="1483995" h="1371600">
                  <a:moveTo>
                    <a:pt x="1200416" y="1371596"/>
                  </a:moveTo>
                  <a:lnTo>
                    <a:pt x="741898" y="1047801"/>
                  </a:lnTo>
                  <a:lnTo>
                    <a:pt x="283380" y="1371596"/>
                  </a:lnTo>
                  <a:lnTo>
                    <a:pt x="458523" y="847691"/>
                  </a:lnTo>
                  <a:lnTo>
                    <a:pt x="0" y="523902"/>
                  </a:lnTo>
                  <a:lnTo>
                    <a:pt x="566762" y="523906"/>
                  </a:lnTo>
                  <a:lnTo>
                    <a:pt x="741898" y="0"/>
                  </a:lnTo>
                  <a:lnTo>
                    <a:pt x="917034" y="523906"/>
                  </a:lnTo>
                  <a:lnTo>
                    <a:pt x="1483796" y="523902"/>
                  </a:lnTo>
                  <a:lnTo>
                    <a:pt x="1025274" y="847691"/>
                  </a:lnTo>
                  <a:lnTo>
                    <a:pt x="1200416" y="137159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20690" y="3429000"/>
              <a:ext cx="1483995" cy="1371600"/>
            </a:xfrm>
            <a:custGeom>
              <a:avLst/>
              <a:gdLst/>
              <a:ahLst/>
              <a:cxnLst/>
              <a:rect l="l" t="t" r="r" b="b"/>
              <a:pathLst>
                <a:path w="1483995" h="1371600">
                  <a:moveTo>
                    <a:pt x="0" y="523902"/>
                  </a:moveTo>
                  <a:lnTo>
                    <a:pt x="566762" y="523906"/>
                  </a:lnTo>
                  <a:lnTo>
                    <a:pt x="741898" y="0"/>
                  </a:lnTo>
                  <a:lnTo>
                    <a:pt x="917034" y="523906"/>
                  </a:lnTo>
                  <a:lnTo>
                    <a:pt x="1483796" y="523902"/>
                  </a:lnTo>
                  <a:lnTo>
                    <a:pt x="1025274" y="847691"/>
                  </a:lnTo>
                  <a:lnTo>
                    <a:pt x="1200416" y="1371596"/>
                  </a:lnTo>
                  <a:lnTo>
                    <a:pt x="741898" y="1047801"/>
                  </a:lnTo>
                  <a:lnTo>
                    <a:pt x="283380" y="1371596"/>
                  </a:lnTo>
                  <a:lnTo>
                    <a:pt x="458523" y="847691"/>
                  </a:lnTo>
                  <a:lnTo>
                    <a:pt x="0" y="523902"/>
                  </a:lnTo>
                  <a:close/>
                </a:path>
              </a:pathLst>
            </a:custGeom>
            <a:ln w="1269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47329" y="4088362"/>
            <a:ext cx="4305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£6.25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7723" y="1230045"/>
            <a:ext cx="5048250" cy="3576954"/>
            <a:chOff x="167723" y="1230045"/>
            <a:chExt cx="5048250" cy="35769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7374" y="1230045"/>
              <a:ext cx="1483899" cy="19030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723" y="1237066"/>
              <a:ext cx="1671079" cy="214315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4601" y="2284823"/>
              <a:ext cx="1671074" cy="23645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44300" y="2284839"/>
              <a:ext cx="1671074" cy="236456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49592" y="3428999"/>
              <a:ext cx="1483995" cy="1371600"/>
            </a:xfrm>
            <a:custGeom>
              <a:avLst/>
              <a:gdLst/>
              <a:ahLst/>
              <a:cxnLst/>
              <a:rect l="l" t="t" r="r" b="b"/>
              <a:pathLst>
                <a:path w="1483995" h="1371600">
                  <a:moveTo>
                    <a:pt x="1200416" y="1371596"/>
                  </a:moveTo>
                  <a:lnTo>
                    <a:pt x="741898" y="1047801"/>
                  </a:lnTo>
                  <a:lnTo>
                    <a:pt x="283380" y="1371596"/>
                  </a:lnTo>
                  <a:lnTo>
                    <a:pt x="458522" y="847691"/>
                  </a:lnTo>
                  <a:lnTo>
                    <a:pt x="0" y="523903"/>
                  </a:lnTo>
                  <a:lnTo>
                    <a:pt x="566762" y="523906"/>
                  </a:lnTo>
                  <a:lnTo>
                    <a:pt x="741898" y="0"/>
                  </a:lnTo>
                  <a:lnTo>
                    <a:pt x="917034" y="523906"/>
                  </a:lnTo>
                  <a:lnTo>
                    <a:pt x="1483797" y="523903"/>
                  </a:lnTo>
                  <a:lnTo>
                    <a:pt x="1025273" y="847691"/>
                  </a:lnTo>
                  <a:lnTo>
                    <a:pt x="1200416" y="137159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49592" y="3428999"/>
              <a:ext cx="1483995" cy="1371600"/>
            </a:xfrm>
            <a:custGeom>
              <a:avLst/>
              <a:gdLst/>
              <a:ahLst/>
              <a:cxnLst/>
              <a:rect l="l" t="t" r="r" b="b"/>
              <a:pathLst>
                <a:path w="1483995" h="1371600">
                  <a:moveTo>
                    <a:pt x="0" y="523903"/>
                  </a:moveTo>
                  <a:lnTo>
                    <a:pt x="566762" y="523906"/>
                  </a:lnTo>
                  <a:lnTo>
                    <a:pt x="741898" y="0"/>
                  </a:lnTo>
                  <a:lnTo>
                    <a:pt x="917034" y="523906"/>
                  </a:lnTo>
                  <a:lnTo>
                    <a:pt x="1483797" y="523903"/>
                  </a:lnTo>
                  <a:lnTo>
                    <a:pt x="1025273" y="847691"/>
                  </a:lnTo>
                  <a:lnTo>
                    <a:pt x="1200416" y="1371596"/>
                  </a:lnTo>
                  <a:lnTo>
                    <a:pt x="741898" y="1047801"/>
                  </a:lnTo>
                  <a:lnTo>
                    <a:pt x="283380" y="1371596"/>
                  </a:lnTo>
                  <a:lnTo>
                    <a:pt x="458522" y="847691"/>
                  </a:lnTo>
                  <a:lnTo>
                    <a:pt x="0" y="523903"/>
                  </a:lnTo>
                  <a:close/>
                </a:path>
              </a:pathLst>
            </a:custGeom>
            <a:ln w="1269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476231" y="3875001"/>
            <a:ext cx="4305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£2.50</a:t>
            </a:r>
            <a:endParaRPr sz="1400">
              <a:latin typeface="Calibri"/>
              <a:cs typeface="Calibri"/>
            </a:endParaRPr>
          </a:p>
          <a:p>
            <a:pPr marL="106680" marR="85090" indent="-13970">
              <a:lnSpc>
                <a:spcPct val="100000"/>
              </a:lnSpc>
            </a:pPr>
            <a:r>
              <a:rPr sz="1400" spc="-25" dirty="0">
                <a:latin typeface="Calibri"/>
                <a:cs typeface="Calibri"/>
              </a:rPr>
              <a:t>per set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02026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3626" y="1344417"/>
            <a:ext cx="5638165" cy="229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900" spc="-365" dirty="0">
                <a:solidFill>
                  <a:srgbClr val="F6CAAB"/>
                </a:solidFill>
              </a:rPr>
              <a:t>English</a:t>
            </a:r>
            <a:endParaRPr sz="149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8429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z="3600" spc="-150" dirty="0"/>
              <a:t>English:</a:t>
            </a:r>
            <a:r>
              <a:rPr sz="3600" spc="-225" dirty="0"/>
              <a:t> </a:t>
            </a:r>
            <a:r>
              <a:rPr sz="3600" spc="-75" dirty="0"/>
              <a:t>Language</a:t>
            </a:r>
            <a:r>
              <a:rPr sz="3600" spc="-225" dirty="0"/>
              <a:t> </a:t>
            </a:r>
            <a:r>
              <a:rPr sz="3600" spc="350" dirty="0"/>
              <a:t>AND</a:t>
            </a:r>
            <a:r>
              <a:rPr sz="3600" spc="-220" dirty="0"/>
              <a:t> </a:t>
            </a:r>
            <a:r>
              <a:rPr sz="3600" spc="-204" dirty="0"/>
              <a:t>Literature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5700815" y="1573824"/>
            <a:ext cx="3049270" cy="2279650"/>
            <a:chOff x="5700815" y="1573824"/>
            <a:chExt cx="3049270" cy="22796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0815" y="1573824"/>
              <a:ext cx="3049131" cy="10306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3563" y="2412660"/>
              <a:ext cx="1691786" cy="1440304"/>
            </a:xfrm>
            <a:prstGeom prst="rect">
              <a:avLst/>
            </a:prstGeom>
          </p:spPr>
        </p:pic>
      </p:grpSp>
      <p:pic>
        <p:nvPicPr>
          <p:cNvPr id="6" name="object 6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54999" y="4406447"/>
            <a:ext cx="696289" cy="609599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3387" y="1451137"/>
          <a:ext cx="4358640" cy="3390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71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Paper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0" dirty="0"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66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Section</a:t>
                      </a:r>
                      <a:r>
                        <a:rPr sz="18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0" dirty="0">
                          <a:latin typeface="Arial MT"/>
                          <a:cs typeface="Arial MT"/>
                        </a:rPr>
                        <a:t>A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 marR="3073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Reading</a:t>
                      </a:r>
                      <a:r>
                        <a:rPr sz="1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Fiction Extract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C9DAF7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10" dirty="0">
                          <a:latin typeface="Arial MT"/>
                          <a:cs typeface="Arial MT"/>
                        </a:rPr>
                        <a:t>Section</a:t>
                      </a:r>
                      <a:r>
                        <a:rPr sz="1800" spc="-6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0" dirty="0">
                          <a:latin typeface="Arial MT"/>
                          <a:cs typeface="Arial MT"/>
                        </a:rPr>
                        <a:t>A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 marR="52324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Reading</a:t>
                      </a:r>
                      <a:r>
                        <a:rPr sz="1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8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25" dirty="0">
                          <a:latin typeface="Arial MT"/>
                          <a:cs typeface="Arial MT"/>
                        </a:rPr>
                        <a:t>Non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Fiction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Extracts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Section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0" dirty="0">
                          <a:latin typeface="Arial MT"/>
                          <a:cs typeface="Arial MT"/>
                        </a:rPr>
                        <a:t>B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Creative</a:t>
                      </a:r>
                      <a:r>
                        <a:rPr sz="18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Writing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Section</a:t>
                      </a:r>
                      <a:r>
                        <a:rPr sz="18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50" dirty="0">
                          <a:latin typeface="Arial MT"/>
                          <a:cs typeface="Arial MT"/>
                        </a:rPr>
                        <a:t>B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Viewpoint</a:t>
                      </a:r>
                      <a:r>
                        <a:rPr sz="1800" spc="-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Writing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423000" y="4081729"/>
            <a:ext cx="10661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latin typeface="Calibri"/>
                <a:cs typeface="Calibri"/>
              </a:rPr>
              <a:t>Year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10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Mock </a:t>
            </a:r>
            <a:r>
              <a:rPr sz="1500" dirty="0">
                <a:latin typeface="Calibri"/>
                <a:cs typeface="Calibri"/>
              </a:rPr>
              <a:t>Exam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is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full </a:t>
            </a:r>
            <a:r>
              <a:rPr sz="1500" b="1" dirty="0">
                <a:latin typeface="Calibri"/>
                <a:cs typeface="Calibri"/>
              </a:rPr>
              <a:t>Paper</a:t>
            </a:r>
            <a:r>
              <a:rPr sz="1500" b="1" spc="-60" dirty="0">
                <a:latin typeface="Calibri"/>
                <a:cs typeface="Calibri"/>
              </a:rPr>
              <a:t> </a:t>
            </a:r>
            <a:r>
              <a:rPr sz="1500" b="1" spc="-50" dirty="0">
                <a:latin typeface="Calibri"/>
                <a:cs typeface="Calibri"/>
              </a:rPr>
              <a:t>1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525" y="243433"/>
            <a:ext cx="8180525" cy="774560"/>
          </a:xfrm>
          <a:prstGeom prst="rect">
            <a:avLst/>
          </a:prstGeom>
        </p:spPr>
        <p:txBody>
          <a:bodyPr vert="horz" wrap="square" lIns="0" tIns="218429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z="3600" spc="-95" dirty="0"/>
              <a:t>English</a:t>
            </a:r>
            <a:r>
              <a:rPr sz="3600" spc="-225" dirty="0"/>
              <a:t> </a:t>
            </a:r>
            <a:r>
              <a:rPr sz="3600" spc="-120" dirty="0"/>
              <a:t>Language:</a:t>
            </a:r>
            <a:r>
              <a:rPr sz="3600" spc="-229" dirty="0"/>
              <a:t> </a:t>
            </a:r>
            <a:r>
              <a:rPr lang="en-GB" sz="3600" spc="-285" dirty="0"/>
              <a:t>W</a:t>
            </a:r>
            <a:r>
              <a:rPr sz="3600" spc="-285" dirty="0" err="1"/>
              <a:t>ays</a:t>
            </a:r>
            <a:r>
              <a:rPr sz="3600" spc="-225" dirty="0"/>
              <a:t> </a:t>
            </a:r>
            <a:r>
              <a:rPr sz="3600" spc="-245" dirty="0"/>
              <a:t>to</a:t>
            </a:r>
            <a:r>
              <a:rPr sz="3600" spc="-225" dirty="0"/>
              <a:t> </a:t>
            </a:r>
            <a:r>
              <a:rPr sz="3600" spc="-160" dirty="0"/>
              <a:t>revise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28954" y="1348822"/>
            <a:ext cx="7604125" cy="287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 indent="-1314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Practice</a:t>
            </a:r>
            <a:r>
              <a:rPr sz="2100" spc="-9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makes</a:t>
            </a:r>
            <a:r>
              <a:rPr sz="2100" spc="-9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perfect!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Arial MT"/>
              <a:buChar char="•"/>
            </a:pPr>
            <a:endParaRPr sz="2100" dirty="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Writing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50%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Language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GCSE.</a:t>
            </a:r>
            <a:endParaRPr sz="2100" dirty="0">
              <a:latin typeface="Calibri"/>
              <a:cs typeface="Calibri"/>
            </a:endParaRPr>
          </a:p>
          <a:p>
            <a:pPr marL="144145" marR="5080" indent="-132080">
              <a:lnSpc>
                <a:spcPts val="2270"/>
              </a:lnSpc>
              <a:spcBef>
                <a:spcPts val="83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Get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your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child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choose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image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internet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describe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give </a:t>
            </a:r>
            <a:r>
              <a:rPr sz="2100" dirty="0">
                <a:latin typeface="Calibri"/>
                <a:cs typeface="Calibri"/>
              </a:rPr>
              <a:t>them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topic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write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persuasively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about.</a:t>
            </a:r>
            <a:endParaRPr sz="2100" dirty="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09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Time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child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45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minutes.</a:t>
            </a:r>
            <a:endParaRPr sz="2100" dirty="0">
              <a:latin typeface="Calibri"/>
              <a:cs typeface="Calibri"/>
            </a:endParaRPr>
          </a:p>
          <a:p>
            <a:pPr marL="144145" marR="585470" indent="-132080">
              <a:lnSpc>
                <a:spcPts val="2270"/>
              </a:lnSpc>
              <a:spcBef>
                <a:spcPts val="83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Read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through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what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they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have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done.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interesting?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Have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they </a:t>
            </a:r>
            <a:r>
              <a:rPr sz="2100" spc="-10" dirty="0">
                <a:latin typeface="Calibri"/>
                <a:cs typeface="Calibri"/>
              </a:rPr>
              <a:t>structured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their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writing?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Have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used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ambitious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vocabulary?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9514" y="1132371"/>
            <a:ext cx="2037633" cy="1366482"/>
          </a:xfrm>
          <a:prstGeom prst="rect">
            <a:avLst/>
          </a:prstGeom>
        </p:spPr>
      </p:pic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7011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525" y="243433"/>
            <a:ext cx="8180525" cy="774560"/>
          </a:xfrm>
          <a:prstGeom prst="rect">
            <a:avLst/>
          </a:prstGeom>
        </p:spPr>
        <p:txBody>
          <a:bodyPr vert="horz" wrap="square" lIns="0" tIns="218429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z="3600" spc="-95" dirty="0"/>
              <a:t>English</a:t>
            </a:r>
            <a:r>
              <a:rPr sz="3600" spc="-225" dirty="0"/>
              <a:t> </a:t>
            </a:r>
            <a:r>
              <a:rPr sz="3600" spc="-120" dirty="0"/>
              <a:t>Language:</a:t>
            </a:r>
            <a:r>
              <a:rPr sz="3600" spc="-229" dirty="0"/>
              <a:t> </a:t>
            </a:r>
            <a:r>
              <a:rPr lang="en-GB" sz="3600" spc="-285" dirty="0"/>
              <a:t>W</a:t>
            </a:r>
            <a:r>
              <a:rPr sz="3600" spc="-285" dirty="0" err="1"/>
              <a:t>ays</a:t>
            </a:r>
            <a:r>
              <a:rPr sz="3600" spc="-225" dirty="0"/>
              <a:t> </a:t>
            </a:r>
            <a:r>
              <a:rPr sz="3600" spc="-245" dirty="0"/>
              <a:t>to</a:t>
            </a:r>
            <a:r>
              <a:rPr sz="3600" spc="-225" dirty="0"/>
              <a:t> </a:t>
            </a:r>
            <a:r>
              <a:rPr sz="3600" spc="-160" dirty="0"/>
              <a:t>revise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716253" y="1297616"/>
            <a:ext cx="732282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845" indent="-14414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56845" algn="l"/>
              </a:tabLst>
            </a:pPr>
            <a:r>
              <a:rPr sz="2100" spc="-10" dirty="0">
                <a:latin typeface="Calibri"/>
                <a:cs typeface="Calibri"/>
              </a:rPr>
              <a:t>Read!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156845" marR="20955" indent="-144780">
              <a:lnSpc>
                <a:spcPct val="70000"/>
              </a:lnSpc>
              <a:buFont typeface="Arial MT"/>
              <a:buChar char="•"/>
              <a:tabLst>
                <a:tab pos="156845" algn="l"/>
              </a:tabLst>
            </a:pPr>
            <a:r>
              <a:rPr sz="2100" dirty="0">
                <a:latin typeface="Calibri"/>
                <a:cs typeface="Calibri"/>
              </a:rPr>
              <a:t>With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all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this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revision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reading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will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just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seem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like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something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extra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 do</a:t>
            </a:r>
            <a:r>
              <a:rPr sz="2100" spc="-25" dirty="0">
                <a:latin typeface="Arial MT"/>
                <a:cs typeface="Arial MT"/>
              </a:rPr>
              <a:t>…</a:t>
            </a:r>
            <a:endParaRPr sz="2100">
              <a:latin typeface="Arial MT"/>
              <a:cs typeface="Arial MT"/>
            </a:endParaRPr>
          </a:p>
          <a:p>
            <a:pPr marL="156845" marR="5080" indent="-144780">
              <a:lnSpc>
                <a:spcPct val="70000"/>
              </a:lnSpc>
              <a:spcBef>
                <a:spcPts val="800"/>
              </a:spcBef>
              <a:buFont typeface="Arial MT"/>
              <a:buChar char="•"/>
              <a:tabLst>
                <a:tab pos="156845" algn="l"/>
              </a:tabLst>
            </a:pPr>
            <a:r>
              <a:rPr sz="2100" spc="-35" dirty="0">
                <a:latin typeface="Calibri"/>
                <a:cs typeface="Calibri"/>
              </a:rPr>
              <a:t>However,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exposing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your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child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short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stories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articles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online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will </a:t>
            </a:r>
            <a:r>
              <a:rPr sz="2100" dirty="0">
                <a:latin typeface="Calibri"/>
                <a:cs typeface="Calibri"/>
              </a:rPr>
              <a:t>really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help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with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their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Language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GCSE.</a:t>
            </a:r>
            <a:endParaRPr sz="2100">
              <a:latin typeface="Calibri"/>
              <a:cs typeface="Calibri"/>
            </a:endParaRPr>
          </a:p>
          <a:p>
            <a:pPr marL="156845" indent="-144145">
              <a:lnSpc>
                <a:spcPct val="100000"/>
              </a:lnSpc>
              <a:spcBef>
                <a:spcPts val="45"/>
              </a:spcBef>
              <a:buFont typeface="Arial MT"/>
              <a:buChar char="•"/>
              <a:tabLst>
                <a:tab pos="156845" algn="l"/>
              </a:tabLst>
            </a:pPr>
            <a:r>
              <a:rPr sz="2100" dirty="0">
                <a:latin typeface="Calibri"/>
                <a:cs typeface="Calibri"/>
              </a:rPr>
              <a:t>And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could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stress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relief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too!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2100">
              <a:latin typeface="Calibri"/>
              <a:cs typeface="Calibri"/>
            </a:endParaRPr>
          </a:p>
          <a:p>
            <a:pPr marL="99060" marR="2500630" indent="-86995">
              <a:lnSpc>
                <a:spcPct val="101699"/>
              </a:lnSpc>
              <a:buFont typeface="Arial MT"/>
              <a:buChar char="•"/>
              <a:tabLst>
                <a:tab pos="99060" algn="l"/>
                <a:tab pos="156210" algn="l"/>
              </a:tabLst>
            </a:pPr>
            <a:r>
              <a:rPr sz="2100" spc="-40" dirty="0">
                <a:latin typeface="Calibri"/>
                <a:cs typeface="Calibri"/>
              </a:rPr>
              <a:t>	Your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child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get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practice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Language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exams </a:t>
            </a:r>
            <a:r>
              <a:rPr sz="2100" dirty="0">
                <a:latin typeface="Calibri"/>
                <a:cs typeface="Calibri"/>
              </a:rPr>
              <a:t>online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from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their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English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teacher.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6688" y="3133244"/>
            <a:ext cx="2428820" cy="1882676"/>
          </a:xfrm>
          <a:prstGeom prst="rect">
            <a:avLst/>
          </a:prstGeom>
        </p:spPr>
      </p:pic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00" y="4457860"/>
            <a:ext cx="696289" cy="6204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9039" y="175355"/>
            <a:ext cx="1634180" cy="18358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198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General</a:t>
            </a:r>
            <a:r>
              <a:rPr spc="-215" dirty="0"/>
              <a:t> </a:t>
            </a:r>
            <a:r>
              <a:rPr spc="-90" dirty="0"/>
              <a:t>Advice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8954" y="1285626"/>
            <a:ext cx="7712709" cy="30410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44145" indent="-131445">
              <a:lnSpc>
                <a:spcPct val="100000"/>
              </a:lnSpc>
              <a:spcBef>
                <a:spcPts val="39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b="1" dirty="0">
                <a:latin typeface="Calibri"/>
                <a:cs typeface="Calibri"/>
              </a:rPr>
              <a:t>Quiet</a:t>
            </a:r>
            <a:r>
              <a:rPr sz="2100" b="1" spc="-4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space</a:t>
            </a:r>
            <a:r>
              <a:rPr sz="2100" b="1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work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in.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9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Have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resources</a:t>
            </a:r>
            <a:r>
              <a:rPr sz="2100" b="1" spc="-7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ready</a:t>
            </a:r>
            <a:r>
              <a:rPr sz="2100" b="1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easily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available.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9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20-</a:t>
            </a:r>
            <a:r>
              <a:rPr sz="2100" dirty="0">
                <a:latin typeface="Calibri"/>
                <a:cs typeface="Calibri"/>
              </a:rPr>
              <a:t>30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minute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chunks</a:t>
            </a:r>
            <a:r>
              <a:rPr sz="2100" b="1" spc="-4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with</a:t>
            </a:r>
            <a:r>
              <a:rPr sz="2100" b="1" spc="-4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5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minute</a:t>
            </a:r>
            <a:r>
              <a:rPr sz="2100" b="1" spc="-4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breaks</a:t>
            </a:r>
            <a:r>
              <a:rPr sz="2100" b="1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3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times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evening.</a:t>
            </a:r>
            <a:endParaRPr sz="2100">
              <a:latin typeface="Calibri"/>
              <a:cs typeface="Calibri"/>
            </a:endParaRPr>
          </a:p>
          <a:p>
            <a:pPr marL="144145" marR="5080" indent="-132080">
              <a:lnSpc>
                <a:spcPts val="2020"/>
              </a:lnSpc>
              <a:spcBef>
                <a:spcPts val="78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Have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revision</a:t>
            </a:r>
            <a:r>
              <a:rPr sz="2100" b="1" spc="-5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timetable</a:t>
            </a:r>
            <a:r>
              <a:rPr sz="2100" b="1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(tutors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have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been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supporting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with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this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via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a </a:t>
            </a:r>
            <a:r>
              <a:rPr sz="2100" spc="-10" dirty="0">
                <a:latin typeface="Calibri"/>
                <a:cs typeface="Calibri"/>
              </a:rPr>
              <a:t>revision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booklet,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more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follow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this)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so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fair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</a:t>
            </a:r>
            <a:r>
              <a:rPr sz="2100" spc="525" dirty="0">
                <a:latin typeface="Calibri"/>
                <a:cs typeface="Calibri"/>
              </a:rPr>
              <a:t>  </a:t>
            </a:r>
            <a:r>
              <a:rPr sz="2100" dirty="0">
                <a:latin typeface="Calibri"/>
                <a:cs typeface="Calibri"/>
              </a:rPr>
              <a:t>all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subjects,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especially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weaker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ones.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Consider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their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work/life</a:t>
            </a:r>
            <a:r>
              <a:rPr sz="2100" b="1" spc="-5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balance</a:t>
            </a:r>
            <a:r>
              <a:rPr sz="2100" b="1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–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don’t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burn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out.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9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b="1" spc="-25" dirty="0">
                <a:latin typeface="Calibri"/>
                <a:cs typeface="Calibri"/>
              </a:rPr>
              <a:t>Well-</a:t>
            </a:r>
            <a:r>
              <a:rPr sz="2100" b="1" dirty="0">
                <a:latin typeface="Calibri"/>
                <a:cs typeface="Calibri"/>
              </a:rPr>
              <a:t>being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–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sleep,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eat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well,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talk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to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an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adult</a:t>
            </a:r>
            <a:r>
              <a:rPr sz="2100" b="1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if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they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are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stressed.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b="1" spc="-20" dirty="0">
                <a:latin typeface="Calibri"/>
                <a:cs typeface="Calibri"/>
              </a:rPr>
              <a:t>Celebrate</a:t>
            </a:r>
            <a:r>
              <a:rPr sz="2100" b="1" spc="-5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successes</a:t>
            </a:r>
            <a:r>
              <a:rPr sz="2100" b="1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maintain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motivation.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6129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625" y="449162"/>
            <a:ext cx="18059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29" dirty="0"/>
              <a:t>Literature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6575" y="88649"/>
            <a:ext cx="1378774" cy="20440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6800" y="476526"/>
            <a:ext cx="1338425" cy="209542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432073" y="2416899"/>
            <a:ext cx="3578860" cy="2726690"/>
            <a:chOff x="5432073" y="2416899"/>
            <a:chExt cx="3578860" cy="27266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3226" y="2416899"/>
              <a:ext cx="1597099" cy="21388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2073" y="2667064"/>
              <a:ext cx="1978343" cy="2476435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75587" y="1662212"/>
          <a:ext cx="4192270" cy="2714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i="1" dirty="0">
                          <a:latin typeface="Arial"/>
                          <a:cs typeface="Arial"/>
                        </a:rPr>
                        <a:t>Romeo</a:t>
                      </a:r>
                      <a:r>
                        <a:rPr sz="18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8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10" dirty="0">
                          <a:latin typeface="Arial"/>
                          <a:cs typeface="Arial"/>
                        </a:rPr>
                        <a:t>Juliet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i="1" dirty="0">
                          <a:latin typeface="Arial"/>
                          <a:cs typeface="Arial"/>
                        </a:rPr>
                        <a:t>Animal</a:t>
                      </a:r>
                      <a:r>
                        <a:rPr sz="1800" i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i="1" spc="-20" dirty="0">
                          <a:latin typeface="Arial"/>
                          <a:cs typeface="Arial"/>
                        </a:rPr>
                        <a:t>Farm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4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i="1" spc="-10" dirty="0">
                          <a:latin typeface="Arial"/>
                          <a:cs typeface="Arial"/>
                        </a:rPr>
                        <a:t>Frankenstein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Power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and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 Conflict Poetry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A64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9CB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 MT"/>
                          <a:cs typeface="Arial MT"/>
                        </a:rPr>
                        <a:t>Unseen</a:t>
                      </a:r>
                      <a:r>
                        <a:rPr sz="18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spc="-10" dirty="0">
                          <a:latin typeface="Arial MT"/>
                          <a:cs typeface="Arial MT"/>
                        </a:rPr>
                        <a:t>Poetry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8763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C17A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625" y="449162"/>
            <a:ext cx="226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10" dirty="0"/>
              <a:t>Flash</a:t>
            </a:r>
            <a:r>
              <a:rPr sz="3600" spc="-245" dirty="0"/>
              <a:t> </a:t>
            </a:r>
            <a:r>
              <a:rPr sz="3600" spc="-20" dirty="0"/>
              <a:t>Cards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28954" y="1279226"/>
            <a:ext cx="1442085" cy="119443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44145" indent="-131445">
              <a:lnSpc>
                <a:spcPct val="100000"/>
              </a:lnSpc>
              <a:spcBef>
                <a:spcPts val="64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Information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5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Questions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4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Quotations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954" y="3297002"/>
            <a:ext cx="3514725" cy="125031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44145" marR="5080" indent="-132080">
              <a:lnSpc>
                <a:spcPct val="89900"/>
              </a:lnSpc>
              <a:spcBef>
                <a:spcPts val="35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Students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have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lots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of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‘notes’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or </a:t>
            </a:r>
            <a:r>
              <a:rPr sz="2100" spc="-10" dirty="0">
                <a:latin typeface="Calibri"/>
                <a:cs typeface="Calibri"/>
              </a:rPr>
              <a:t>information.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now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time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start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condensing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these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notes</a:t>
            </a:r>
            <a:r>
              <a:rPr sz="2100" spc="-65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– </a:t>
            </a:r>
            <a:r>
              <a:rPr sz="2400" b="1" i="1" dirty="0">
                <a:latin typeface="Calibri"/>
                <a:cs typeface="Calibri"/>
              </a:rPr>
              <a:t>active</a:t>
            </a:r>
            <a:r>
              <a:rPr sz="2400" b="1" i="1" spc="-3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revision</a:t>
            </a:r>
            <a:r>
              <a:rPr sz="2100" spc="-10" dirty="0">
                <a:latin typeface="Calibri"/>
                <a:cs typeface="Calibri"/>
              </a:rPr>
              <a:t>!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98532" y="273843"/>
            <a:ext cx="3107690" cy="2904490"/>
          </a:xfrm>
          <a:prstGeom prst="rect">
            <a:avLst/>
          </a:prstGeom>
          <a:ln w="12699">
            <a:solidFill>
              <a:srgbClr val="70AD47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66675" marR="253365">
              <a:lnSpc>
                <a:spcPct val="100000"/>
              </a:lnSpc>
              <a:spcBef>
                <a:spcPts val="560"/>
              </a:spcBef>
            </a:pPr>
            <a:r>
              <a:rPr sz="1800" dirty="0">
                <a:latin typeface="Calibri"/>
                <a:cs typeface="Calibri"/>
              </a:rPr>
              <a:t>For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text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child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needs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know:</a:t>
            </a:r>
            <a:endParaRPr sz="1800">
              <a:latin typeface="Calibri"/>
              <a:cs typeface="Calibri"/>
            </a:endParaRPr>
          </a:p>
          <a:p>
            <a:pPr marL="66675" marR="2047875">
              <a:lnSpc>
                <a:spcPct val="100000"/>
              </a:lnSpc>
              <a:spcBef>
                <a:spcPts val="2160"/>
              </a:spcBef>
            </a:pPr>
            <a:r>
              <a:rPr sz="1800" spc="-20" dirty="0">
                <a:latin typeface="Calibri"/>
                <a:cs typeface="Calibri"/>
              </a:rPr>
              <a:t>Characters Plot </a:t>
            </a:r>
            <a:r>
              <a:rPr sz="1800" spc="-10" dirty="0">
                <a:latin typeface="Calibri"/>
                <a:cs typeface="Calibri"/>
              </a:rPr>
              <a:t>Themes Context</a:t>
            </a:r>
            <a:endParaRPr sz="1800">
              <a:latin typeface="Calibri"/>
              <a:cs typeface="Calibri"/>
            </a:endParaRPr>
          </a:p>
          <a:p>
            <a:pPr marL="66675" marR="275590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flashcard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you </a:t>
            </a:r>
            <a:r>
              <a:rPr sz="1800" dirty="0">
                <a:latin typeface="Calibri"/>
                <a:cs typeface="Calibri"/>
              </a:rPr>
              <a:t>can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easily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test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them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these.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80205" y="3276776"/>
            <a:ext cx="3030855" cy="1717675"/>
          </a:xfrm>
          <a:custGeom>
            <a:avLst/>
            <a:gdLst/>
            <a:ahLst/>
            <a:cxnLst/>
            <a:rect l="l" t="t" r="r" b="b"/>
            <a:pathLst>
              <a:path w="3030854" h="1717675">
                <a:moveTo>
                  <a:pt x="72709" y="0"/>
                </a:moveTo>
                <a:lnTo>
                  <a:pt x="3030801" y="135990"/>
                </a:lnTo>
                <a:lnTo>
                  <a:pt x="2958092" y="1717586"/>
                </a:lnTo>
                <a:lnTo>
                  <a:pt x="0" y="1581595"/>
                </a:lnTo>
                <a:lnTo>
                  <a:pt x="72709" y="0"/>
                </a:lnTo>
                <a:close/>
              </a:path>
            </a:pathLst>
          </a:custGeom>
          <a:ln w="12699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120000">
            <a:off x="6588016" y="3493743"/>
            <a:ext cx="126348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2250" b="1" baseline="1851" dirty="0">
                <a:latin typeface="Calibri"/>
                <a:cs typeface="Calibri"/>
              </a:rPr>
              <a:t>Bonus</a:t>
            </a:r>
            <a:r>
              <a:rPr sz="2250" b="1" spc="-60" baseline="1851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Revision: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120000">
            <a:off x="5815231" y="3954619"/>
            <a:ext cx="27669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0"/>
              </a:lnSpc>
            </a:pPr>
            <a:r>
              <a:rPr sz="2250" spc="-52" baseline="3703" dirty="0">
                <a:latin typeface="Calibri"/>
                <a:cs typeface="Calibri"/>
              </a:rPr>
              <a:t>Your</a:t>
            </a:r>
            <a:r>
              <a:rPr sz="2250" spc="-75" baseline="3703" dirty="0">
                <a:latin typeface="Calibri"/>
                <a:cs typeface="Calibri"/>
              </a:rPr>
              <a:t> </a:t>
            </a:r>
            <a:r>
              <a:rPr sz="2250" baseline="1851" dirty="0">
                <a:latin typeface="Calibri"/>
                <a:cs typeface="Calibri"/>
              </a:rPr>
              <a:t>child</a:t>
            </a:r>
            <a:r>
              <a:rPr sz="2250" spc="-82" baseline="1851" dirty="0">
                <a:latin typeface="Calibri"/>
                <a:cs typeface="Calibri"/>
              </a:rPr>
              <a:t> </a:t>
            </a:r>
            <a:r>
              <a:rPr sz="2250" baseline="1851" dirty="0">
                <a:latin typeface="Calibri"/>
                <a:cs typeface="Calibri"/>
              </a:rPr>
              <a:t>c</a:t>
            </a:r>
            <a:r>
              <a:rPr sz="1500" dirty="0">
                <a:latin typeface="Calibri"/>
                <a:cs typeface="Calibri"/>
              </a:rPr>
              <a:t>an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plan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2250" baseline="-1851" dirty="0">
                <a:latin typeface="Calibri"/>
                <a:cs typeface="Calibri"/>
              </a:rPr>
              <a:t>(and</a:t>
            </a:r>
            <a:r>
              <a:rPr sz="2250" spc="-82" baseline="-1851" dirty="0">
                <a:latin typeface="Calibri"/>
                <a:cs typeface="Calibri"/>
              </a:rPr>
              <a:t> </a:t>
            </a:r>
            <a:r>
              <a:rPr sz="2250" spc="-15" baseline="-1851" dirty="0">
                <a:latin typeface="Calibri"/>
                <a:cs typeface="Calibri"/>
              </a:rPr>
              <a:t>e</a:t>
            </a:r>
            <a:r>
              <a:rPr sz="2250" spc="-15" baseline="-3703" dirty="0">
                <a:latin typeface="Calibri"/>
                <a:cs typeface="Calibri"/>
              </a:rPr>
              <a:t>ven</a:t>
            </a:r>
            <a:r>
              <a:rPr sz="2250" spc="-82" baseline="-3703" dirty="0">
                <a:latin typeface="Calibri"/>
                <a:cs typeface="Calibri"/>
              </a:rPr>
              <a:t> </a:t>
            </a:r>
            <a:r>
              <a:rPr sz="2250" spc="-15" baseline="-3703" dirty="0">
                <a:latin typeface="Calibri"/>
                <a:cs typeface="Calibri"/>
              </a:rPr>
              <a:t>writ</a:t>
            </a:r>
            <a:r>
              <a:rPr sz="2250" spc="-15" baseline="-5555" dirty="0">
                <a:latin typeface="Calibri"/>
                <a:cs typeface="Calibri"/>
              </a:rPr>
              <a:t>e)</a:t>
            </a:r>
            <a:endParaRPr sz="2250" baseline="-555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 rot="120000">
            <a:off x="6027559" y="4181765"/>
            <a:ext cx="232176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5"/>
              </a:lnSpc>
            </a:pPr>
            <a:r>
              <a:rPr sz="2250" baseline="7407" dirty="0">
                <a:latin typeface="Calibri"/>
                <a:cs typeface="Calibri"/>
              </a:rPr>
              <a:t>and</a:t>
            </a:r>
            <a:r>
              <a:rPr sz="2250" spc="-67" baseline="7407" dirty="0">
                <a:latin typeface="Calibri"/>
                <a:cs typeface="Calibri"/>
              </a:rPr>
              <a:t> </a:t>
            </a:r>
            <a:r>
              <a:rPr sz="2250" spc="-30" baseline="5555" dirty="0">
                <a:latin typeface="Calibri"/>
                <a:cs typeface="Calibri"/>
              </a:rPr>
              <a:t>exam</a:t>
            </a:r>
            <a:r>
              <a:rPr sz="2250" spc="-67" baseline="5555" dirty="0">
                <a:latin typeface="Calibri"/>
                <a:cs typeface="Calibri"/>
              </a:rPr>
              <a:t> </a:t>
            </a:r>
            <a:r>
              <a:rPr sz="2250" spc="-60" baseline="3703" dirty="0">
                <a:latin typeface="Calibri"/>
                <a:cs typeface="Calibri"/>
              </a:rPr>
              <a:t>answer</a:t>
            </a:r>
            <a:r>
              <a:rPr sz="2250" spc="-60" baseline="1851" dirty="0">
                <a:latin typeface="Calibri"/>
                <a:cs typeface="Calibri"/>
              </a:rPr>
              <a:t>. </a:t>
            </a:r>
            <a:r>
              <a:rPr sz="2250" baseline="1851" dirty="0">
                <a:latin typeface="Calibri"/>
                <a:cs typeface="Calibri"/>
              </a:rPr>
              <a:t>Again</a:t>
            </a:r>
            <a:r>
              <a:rPr sz="2250" spc="-67" baseline="1851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exam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120000">
            <a:off x="5906603" y="4410731"/>
            <a:ext cx="254270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5"/>
              </a:lnSpc>
            </a:pPr>
            <a:r>
              <a:rPr sz="2250" spc="-15" baseline="3703" dirty="0">
                <a:latin typeface="Calibri"/>
                <a:cs typeface="Calibri"/>
              </a:rPr>
              <a:t>ques</a:t>
            </a:r>
            <a:r>
              <a:rPr sz="2250" spc="-15" baseline="1851" dirty="0">
                <a:latin typeface="Calibri"/>
                <a:cs typeface="Calibri"/>
              </a:rPr>
              <a:t>tions</a:t>
            </a:r>
            <a:r>
              <a:rPr sz="2250" spc="-97" baseline="1851" dirty="0">
                <a:latin typeface="Calibri"/>
                <a:cs typeface="Calibri"/>
              </a:rPr>
              <a:t> </a:t>
            </a:r>
            <a:r>
              <a:rPr sz="2250" baseline="1851" dirty="0">
                <a:latin typeface="Calibri"/>
                <a:cs typeface="Calibri"/>
              </a:rPr>
              <a:t>c</a:t>
            </a:r>
            <a:r>
              <a:rPr sz="1500" dirty="0">
                <a:latin typeface="Calibri"/>
                <a:cs typeface="Calibri"/>
              </a:rPr>
              <a:t>an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f</a:t>
            </a:r>
            <a:r>
              <a:rPr sz="2250" spc="-15" baseline="-1851" dirty="0">
                <a:latin typeface="Calibri"/>
                <a:cs typeface="Calibri"/>
              </a:rPr>
              <a:t>ound</a:t>
            </a:r>
            <a:r>
              <a:rPr sz="2250" spc="-82" baseline="-1851" dirty="0">
                <a:latin typeface="Calibri"/>
                <a:cs typeface="Calibri"/>
              </a:rPr>
              <a:t> </a:t>
            </a:r>
            <a:r>
              <a:rPr sz="2250" baseline="-1851" dirty="0">
                <a:latin typeface="Calibri"/>
                <a:cs typeface="Calibri"/>
              </a:rPr>
              <a:t>online</a:t>
            </a:r>
            <a:r>
              <a:rPr sz="2250" spc="-89" baseline="-1851" dirty="0">
                <a:latin typeface="Calibri"/>
                <a:cs typeface="Calibri"/>
              </a:rPr>
              <a:t> </a:t>
            </a:r>
            <a:r>
              <a:rPr sz="2250" spc="-37" baseline="-3703" dirty="0">
                <a:latin typeface="Calibri"/>
                <a:cs typeface="Calibri"/>
              </a:rPr>
              <a:t>or</a:t>
            </a:r>
            <a:endParaRPr sz="2250" baseline="-3703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 rot="120000">
            <a:off x="6082246" y="4638035"/>
            <a:ext cx="216928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2250" spc="-15" baseline="1851" dirty="0">
                <a:latin typeface="Calibri"/>
                <a:cs typeface="Calibri"/>
              </a:rPr>
              <a:t>from</a:t>
            </a:r>
            <a:r>
              <a:rPr sz="2250" spc="-75" baseline="1851" dirty="0">
                <a:latin typeface="Calibri"/>
                <a:cs typeface="Calibri"/>
              </a:rPr>
              <a:t> </a:t>
            </a:r>
            <a:r>
              <a:rPr sz="2250" baseline="1851" dirty="0">
                <a:latin typeface="Calibri"/>
                <a:cs typeface="Calibri"/>
              </a:rPr>
              <a:t>the</a:t>
            </a:r>
            <a:r>
              <a:rPr sz="2250" spc="-67" baseline="1851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classr</a:t>
            </a:r>
            <a:r>
              <a:rPr sz="2250" spc="-15" baseline="-1851" dirty="0">
                <a:latin typeface="Calibri"/>
                <a:cs typeface="Calibri"/>
              </a:rPr>
              <a:t>oom</a:t>
            </a:r>
            <a:r>
              <a:rPr sz="2250" spc="-67" baseline="-1851" dirty="0">
                <a:latin typeface="Calibri"/>
                <a:cs typeface="Calibri"/>
              </a:rPr>
              <a:t> </a:t>
            </a:r>
            <a:r>
              <a:rPr sz="2250" spc="-15" baseline="-1851" dirty="0">
                <a:latin typeface="Calibri"/>
                <a:cs typeface="Calibri"/>
              </a:rPr>
              <a:t>t</a:t>
            </a:r>
            <a:r>
              <a:rPr sz="2250" spc="-15" baseline="-3703" dirty="0">
                <a:latin typeface="Calibri"/>
                <a:cs typeface="Calibri"/>
              </a:rPr>
              <a:t>eacher.</a:t>
            </a:r>
            <a:endParaRPr sz="2250" baseline="-3703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3947" y="1268015"/>
            <a:ext cx="2366834" cy="1654533"/>
          </a:xfrm>
          <a:prstGeom prst="rect">
            <a:avLst/>
          </a:prstGeom>
        </p:spPr>
      </p:pic>
      <p:pic>
        <p:nvPicPr>
          <p:cNvPr id="13" name="object 13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133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8429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100"/>
              </a:spcBef>
            </a:pPr>
            <a:r>
              <a:rPr sz="3600" spc="-155" dirty="0"/>
              <a:t>Embrace</a:t>
            </a:r>
            <a:r>
              <a:rPr sz="3600" spc="-225" dirty="0"/>
              <a:t> </a:t>
            </a:r>
            <a:r>
              <a:rPr sz="3600" spc="-254" dirty="0"/>
              <a:t>their</a:t>
            </a:r>
            <a:r>
              <a:rPr sz="3600" spc="-215" dirty="0"/>
              <a:t> </a:t>
            </a:r>
            <a:r>
              <a:rPr sz="3600" spc="-60" dirty="0"/>
              <a:t>phone</a:t>
            </a:r>
            <a:r>
              <a:rPr sz="3600" b="1" spc="-60" dirty="0">
                <a:latin typeface="Arial"/>
                <a:cs typeface="Arial"/>
              </a:rPr>
              <a:t>…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4681" y="1348822"/>
            <a:ext cx="189483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2025" algn="l"/>
              </a:tabLst>
            </a:pPr>
            <a:r>
              <a:rPr sz="21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"/>
              </a:rPr>
              <a:t>Poetry</a:t>
            </a:r>
            <a:r>
              <a:rPr sz="2100" dirty="0">
                <a:solidFill>
                  <a:srgbClr val="0563C1"/>
                </a:solidFill>
                <a:latin typeface="Calibri"/>
                <a:cs typeface="Calibri"/>
              </a:rPr>
              <a:t>	</a:t>
            </a:r>
            <a:r>
              <a:rPr sz="210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Mr</a:t>
            </a:r>
            <a:r>
              <a:rPr sz="2100" u="heavy" spc="-4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1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Bruff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954" y="1279226"/>
            <a:ext cx="2024380" cy="197358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44145" indent="-131445">
              <a:lnSpc>
                <a:spcPct val="100000"/>
              </a:lnSpc>
              <a:spcBef>
                <a:spcPts val="64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Youtube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5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10" dirty="0">
                <a:latin typeface="Calibri"/>
                <a:cs typeface="Calibri"/>
              </a:rPr>
              <a:t>SENECA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45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BBC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Bitesize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5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spc="-20" dirty="0">
                <a:latin typeface="Calibri"/>
                <a:cs typeface="Calibri"/>
              </a:rPr>
              <a:t>York/Spark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Notes</a:t>
            </a:r>
            <a:endParaRPr sz="2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50"/>
              </a:spcBef>
              <a:buFont typeface="Arial MT"/>
              <a:buChar char="•"/>
              <a:tabLst>
                <a:tab pos="144145" algn="l"/>
              </a:tabLst>
            </a:pPr>
            <a:r>
              <a:rPr sz="2100" dirty="0">
                <a:latin typeface="Calibri"/>
                <a:cs typeface="Calibri"/>
              </a:rPr>
              <a:t>Flash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card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apps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3721" y="1255594"/>
            <a:ext cx="3719489" cy="261326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85" y="3530599"/>
            <a:ext cx="1393295" cy="13932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2795" y="3527025"/>
            <a:ext cx="1396870" cy="13968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05581" y="3527025"/>
            <a:ext cx="1376494" cy="1376494"/>
          </a:xfrm>
          <a:prstGeom prst="rect">
            <a:avLst/>
          </a:prstGeom>
        </p:spPr>
      </p:pic>
      <p:pic>
        <p:nvPicPr>
          <p:cNvPr id="9" name="object 9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02026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850" y="1132116"/>
            <a:ext cx="2160270" cy="1125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14" dirty="0">
                <a:latin typeface="Trebuchet MS"/>
                <a:cs typeface="Trebuchet MS"/>
              </a:rPr>
              <a:t>Summer</a:t>
            </a:r>
            <a:r>
              <a:rPr sz="2100" spc="-125" dirty="0">
                <a:latin typeface="Trebuchet MS"/>
                <a:cs typeface="Trebuchet MS"/>
              </a:rPr>
              <a:t> </a:t>
            </a:r>
            <a:r>
              <a:rPr sz="2100" spc="-20" dirty="0">
                <a:latin typeface="Trebuchet MS"/>
                <a:cs typeface="Trebuchet MS"/>
              </a:rPr>
              <a:t>Reading</a:t>
            </a:r>
            <a:r>
              <a:rPr sz="2100" spc="-20" dirty="0">
                <a:latin typeface="Arial MT"/>
                <a:cs typeface="Arial MT"/>
              </a:rPr>
              <a:t>…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2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100" i="1" spc="-10" dirty="0">
                <a:latin typeface="Calibri"/>
                <a:cs typeface="Calibri"/>
              </a:rPr>
              <a:t>Frankenstein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2026" y="4429125"/>
            <a:ext cx="696289" cy="60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475" y="273849"/>
            <a:ext cx="3283267" cy="476487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151674" y="1361755"/>
            <a:ext cx="3197225" cy="3597910"/>
            <a:chOff x="5151674" y="1361755"/>
            <a:chExt cx="3197225" cy="359791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0891" y="1361755"/>
              <a:ext cx="1527533" cy="15821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51674" y="2347718"/>
              <a:ext cx="2295001" cy="26114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813850"/>
            <a:ext cx="8991600" cy="4330065"/>
            <a:chOff x="152400" y="813850"/>
            <a:chExt cx="8991600" cy="4330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813850"/>
              <a:ext cx="8839198" cy="41761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5529" y="4533900"/>
              <a:ext cx="718475" cy="6095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31023" y="367659"/>
            <a:ext cx="3822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mbria"/>
                <a:cs typeface="Cambria"/>
              </a:rPr>
              <a:t>Revision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spc="135" dirty="0">
                <a:latin typeface="Cambria"/>
                <a:cs typeface="Cambria"/>
              </a:rPr>
              <a:t>page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on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dirty="0">
                <a:latin typeface="Cambria"/>
                <a:cs typeface="Cambria"/>
              </a:rPr>
              <a:t>the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spc="65" dirty="0">
                <a:latin typeface="Cambria"/>
                <a:cs typeface="Cambria"/>
              </a:rPr>
              <a:t>school</a:t>
            </a:r>
            <a:r>
              <a:rPr sz="1800" spc="150" dirty="0">
                <a:latin typeface="Cambria"/>
                <a:cs typeface="Cambria"/>
              </a:rPr>
              <a:t> </a:t>
            </a:r>
            <a:r>
              <a:rPr sz="1800" spc="40" dirty="0">
                <a:latin typeface="Cambria"/>
                <a:cs typeface="Cambria"/>
              </a:rPr>
              <a:t>website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584" y="71437"/>
            <a:ext cx="6527800" cy="5000625"/>
            <a:chOff x="187584" y="71437"/>
            <a:chExt cx="6527800" cy="5000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8875" y="71437"/>
              <a:ext cx="4286249" cy="50006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3929" y="3053333"/>
              <a:ext cx="2416175" cy="1758950"/>
            </a:xfrm>
            <a:custGeom>
              <a:avLst/>
              <a:gdLst/>
              <a:ahLst/>
              <a:cxnLst/>
              <a:rect l="l" t="t" r="r" b="b"/>
              <a:pathLst>
                <a:path w="2416175" h="1758950">
                  <a:moveTo>
                    <a:pt x="2416162" y="802081"/>
                  </a:moveTo>
                  <a:lnTo>
                    <a:pt x="2412771" y="756526"/>
                  </a:lnTo>
                  <a:lnTo>
                    <a:pt x="2403157" y="711746"/>
                  </a:lnTo>
                  <a:lnTo>
                    <a:pt x="2387409" y="668350"/>
                  </a:lnTo>
                  <a:lnTo>
                    <a:pt x="2365616" y="626897"/>
                  </a:lnTo>
                  <a:lnTo>
                    <a:pt x="2337854" y="587971"/>
                  </a:lnTo>
                  <a:lnTo>
                    <a:pt x="2353919" y="542290"/>
                  </a:lnTo>
                  <a:lnTo>
                    <a:pt x="2361374" y="495223"/>
                  </a:lnTo>
                  <a:lnTo>
                    <a:pt x="2360244" y="447814"/>
                  </a:lnTo>
                  <a:lnTo>
                    <a:pt x="2350554" y="401116"/>
                  </a:lnTo>
                  <a:lnTo>
                    <a:pt x="2332317" y="356158"/>
                  </a:lnTo>
                  <a:lnTo>
                    <a:pt x="2306142" y="314807"/>
                  </a:lnTo>
                  <a:lnTo>
                    <a:pt x="2273198" y="278638"/>
                  </a:lnTo>
                  <a:lnTo>
                    <a:pt x="2234349" y="248323"/>
                  </a:lnTo>
                  <a:lnTo>
                    <a:pt x="2190445" y="224548"/>
                  </a:lnTo>
                  <a:lnTo>
                    <a:pt x="2142337" y="207962"/>
                  </a:lnTo>
                  <a:lnTo>
                    <a:pt x="2138032" y="193598"/>
                  </a:lnTo>
                  <a:lnTo>
                    <a:pt x="2109203" y="125539"/>
                  </a:lnTo>
                  <a:lnTo>
                    <a:pt x="2081301" y="88963"/>
                  </a:lnTo>
                  <a:lnTo>
                    <a:pt x="2037638" y="49733"/>
                  </a:lnTo>
                  <a:lnTo>
                    <a:pt x="1994217" y="24980"/>
                  </a:lnTo>
                  <a:lnTo>
                    <a:pt x="1945728" y="8039"/>
                  </a:lnTo>
                  <a:lnTo>
                    <a:pt x="1894687" y="0"/>
                  </a:lnTo>
                  <a:lnTo>
                    <a:pt x="1843836" y="1066"/>
                  </a:lnTo>
                  <a:lnTo>
                    <a:pt x="1794484" y="10883"/>
                  </a:lnTo>
                  <a:lnTo>
                    <a:pt x="1747926" y="29057"/>
                  </a:lnTo>
                  <a:lnTo>
                    <a:pt x="1705457" y="55206"/>
                  </a:lnTo>
                  <a:lnTo>
                    <a:pt x="1668386" y="88963"/>
                  </a:lnTo>
                  <a:lnTo>
                    <a:pt x="1634274" y="54902"/>
                  </a:lnTo>
                  <a:lnTo>
                    <a:pt x="1594142" y="28397"/>
                  </a:lnTo>
                  <a:lnTo>
                    <a:pt x="1549374" y="10033"/>
                  </a:lnTo>
                  <a:lnTo>
                    <a:pt x="1501368" y="381"/>
                  </a:lnTo>
                  <a:lnTo>
                    <a:pt x="1451521" y="25"/>
                  </a:lnTo>
                  <a:lnTo>
                    <a:pt x="1402651" y="9144"/>
                  </a:lnTo>
                  <a:lnTo>
                    <a:pt x="1357426" y="27063"/>
                  </a:lnTo>
                  <a:lnTo>
                    <a:pt x="1317129" y="52984"/>
                  </a:lnTo>
                  <a:lnTo>
                    <a:pt x="1283017" y="86080"/>
                  </a:lnTo>
                  <a:lnTo>
                    <a:pt x="1256334" y="125539"/>
                  </a:lnTo>
                  <a:lnTo>
                    <a:pt x="1220685" y="97421"/>
                  </a:lnTo>
                  <a:lnTo>
                    <a:pt x="1181290" y="75082"/>
                  </a:lnTo>
                  <a:lnTo>
                    <a:pt x="1138948" y="58788"/>
                  </a:lnTo>
                  <a:lnTo>
                    <a:pt x="1094435" y="48768"/>
                  </a:lnTo>
                  <a:lnTo>
                    <a:pt x="1048562" y="45250"/>
                  </a:lnTo>
                  <a:lnTo>
                    <a:pt x="1002118" y="48501"/>
                  </a:lnTo>
                  <a:lnTo>
                    <a:pt x="956767" y="58483"/>
                  </a:lnTo>
                  <a:lnTo>
                    <a:pt x="914133" y="74764"/>
                  </a:lnTo>
                  <a:lnTo>
                    <a:pt x="874890" y="96850"/>
                  </a:lnTo>
                  <a:lnTo>
                    <a:pt x="839711" y="124333"/>
                  </a:lnTo>
                  <a:lnTo>
                    <a:pt x="809294" y="156730"/>
                  </a:lnTo>
                  <a:lnTo>
                    <a:pt x="784301" y="193598"/>
                  </a:lnTo>
                  <a:lnTo>
                    <a:pt x="741730" y="173494"/>
                  </a:lnTo>
                  <a:lnTo>
                    <a:pt x="697433" y="158762"/>
                  </a:lnTo>
                  <a:lnTo>
                    <a:pt x="651941" y="149364"/>
                  </a:lnTo>
                  <a:lnTo>
                    <a:pt x="605815" y="145313"/>
                  </a:lnTo>
                  <a:lnTo>
                    <a:pt x="559562" y="146570"/>
                  </a:lnTo>
                  <a:lnTo>
                    <a:pt x="513765" y="153123"/>
                  </a:lnTo>
                  <a:lnTo>
                    <a:pt x="468934" y="164973"/>
                  </a:lnTo>
                  <a:lnTo>
                    <a:pt x="425627" y="182092"/>
                  </a:lnTo>
                  <a:lnTo>
                    <a:pt x="384378" y="204470"/>
                  </a:lnTo>
                  <a:lnTo>
                    <a:pt x="342023" y="235178"/>
                  </a:lnTo>
                  <a:lnTo>
                    <a:pt x="305257" y="270649"/>
                  </a:lnTo>
                  <a:lnTo>
                    <a:pt x="274408" y="310184"/>
                  </a:lnTo>
                  <a:lnTo>
                    <a:pt x="249770" y="353161"/>
                  </a:lnTo>
                  <a:lnTo>
                    <a:pt x="231686" y="398894"/>
                  </a:lnTo>
                  <a:lnTo>
                    <a:pt x="220459" y="446722"/>
                  </a:lnTo>
                  <a:lnTo>
                    <a:pt x="220370" y="447814"/>
                  </a:lnTo>
                  <a:lnTo>
                    <a:pt x="216408" y="496011"/>
                  </a:lnTo>
                  <a:lnTo>
                    <a:pt x="219849" y="546074"/>
                  </a:lnTo>
                  <a:lnTo>
                    <a:pt x="217830" y="551230"/>
                  </a:lnTo>
                  <a:lnTo>
                    <a:pt x="167398" y="561301"/>
                  </a:lnTo>
                  <a:lnTo>
                    <a:pt x="121323" y="580656"/>
                  </a:lnTo>
                  <a:lnTo>
                    <a:pt x="80860" y="608279"/>
                  </a:lnTo>
                  <a:lnTo>
                    <a:pt x="47256" y="643089"/>
                  </a:lnTo>
                  <a:lnTo>
                    <a:pt x="21729" y="684072"/>
                  </a:lnTo>
                  <a:lnTo>
                    <a:pt x="5524" y="730161"/>
                  </a:lnTo>
                  <a:lnTo>
                    <a:pt x="0" y="778433"/>
                  </a:lnTo>
                  <a:lnTo>
                    <a:pt x="5207" y="825690"/>
                  </a:lnTo>
                  <a:lnTo>
                    <a:pt x="20497" y="870496"/>
                  </a:lnTo>
                  <a:lnTo>
                    <a:pt x="45173" y="911415"/>
                  </a:lnTo>
                  <a:lnTo>
                    <a:pt x="78600" y="947013"/>
                  </a:lnTo>
                  <a:lnTo>
                    <a:pt x="120065" y="975842"/>
                  </a:lnTo>
                  <a:lnTo>
                    <a:pt x="89687" y="1013256"/>
                  </a:lnTo>
                  <a:lnTo>
                    <a:pt x="68516" y="1054798"/>
                  </a:lnTo>
                  <a:lnTo>
                    <a:pt x="56807" y="1099045"/>
                  </a:lnTo>
                  <a:lnTo>
                    <a:pt x="54749" y="1144600"/>
                  </a:lnTo>
                  <a:lnTo>
                    <a:pt x="54838" y="1145146"/>
                  </a:lnTo>
                  <a:lnTo>
                    <a:pt x="62572" y="1190028"/>
                  </a:lnTo>
                  <a:lnTo>
                    <a:pt x="80492" y="1233893"/>
                  </a:lnTo>
                  <a:lnTo>
                    <a:pt x="107645" y="1273416"/>
                  </a:lnTo>
                  <a:lnTo>
                    <a:pt x="142125" y="1306258"/>
                  </a:lnTo>
                  <a:lnTo>
                    <a:pt x="182587" y="1331747"/>
                  </a:lnTo>
                  <a:lnTo>
                    <a:pt x="227660" y="1349209"/>
                  </a:lnTo>
                  <a:lnTo>
                    <a:pt x="276009" y="1357960"/>
                  </a:lnTo>
                  <a:lnTo>
                    <a:pt x="326263" y="1357312"/>
                  </a:lnTo>
                  <a:lnTo>
                    <a:pt x="353225" y="1396212"/>
                  </a:lnTo>
                  <a:lnTo>
                    <a:pt x="384479" y="1431671"/>
                  </a:lnTo>
                  <a:lnTo>
                    <a:pt x="419646" y="1463446"/>
                  </a:lnTo>
                  <a:lnTo>
                    <a:pt x="451751" y="1486522"/>
                  </a:lnTo>
                  <a:lnTo>
                    <a:pt x="440055" y="1488401"/>
                  </a:lnTo>
                  <a:lnTo>
                    <a:pt x="401955" y="1508112"/>
                  </a:lnTo>
                  <a:lnTo>
                    <a:pt x="371906" y="1538160"/>
                  </a:lnTo>
                  <a:lnTo>
                    <a:pt x="352196" y="1576260"/>
                  </a:lnTo>
                  <a:lnTo>
                    <a:pt x="345122" y="1620126"/>
                  </a:lnTo>
                  <a:lnTo>
                    <a:pt x="352196" y="1664004"/>
                  </a:lnTo>
                  <a:lnTo>
                    <a:pt x="371906" y="1702104"/>
                  </a:lnTo>
                  <a:lnTo>
                    <a:pt x="401955" y="1732153"/>
                  </a:lnTo>
                  <a:lnTo>
                    <a:pt x="440055" y="1751850"/>
                  </a:lnTo>
                  <a:lnTo>
                    <a:pt x="483920" y="1758924"/>
                  </a:lnTo>
                  <a:lnTo>
                    <a:pt x="527799" y="1751850"/>
                  </a:lnTo>
                  <a:lnTo>
                    <a:pt x="565899" y="1732153"/>
                  </a:lnTo>
                  <a:lnTo>
                    <a:pt x="595947" y="1702104"/>
                  </a:lnTo>
                  <a:lnTo>
                    <a:pt x="615645" y="1664004"/>
                  </a:lnTo>
                  <a:lnTo>
                    <a:pt x="622719" y="1620126"/>
                  </a:lnTo>
                  <a:lnTo>
                    <a:pt x="615645" y="1576260"/>
                  </a:lnTo>
                  <a:lnTo>
                    <a:pt x="602056" y="1549996"/>
                  </a:lnTo>
                  <a:lnTo>
                    <a:pt x="640232" y="1557159"/>
                  </a:lnTo>
                  <a:lnTo>
                    <a:pt x="689051" y="1560995"/>
                  </a:lnTo>
                  <a:lnTo>
                    <a:pt x="737793" y="1559598"/>
                  </a:lnTo>
                  <a:lnTo>
                    <a:pt x="785990" y="1553057"/>
                  </a:lnTo>
                  <a:lnTo>
                    <a:pt x="833158" y="1541437"/>
                  </a:lnTo>
                  <a:lnTo>
                    <a:pt x="878840" y="1524800"/>
                  </a:lnTo>
                  <a:lnTo>
                    <a:pt x="922553" y="1503184"/>
                  </a:lnTo>
                  <a:lnTo>
                    <a:pt x="951814" y="1539113"/>
                  </a:lnTo>
                  <a:lnTo>
                    <a:pt x="985189" y="1570824"/>
                  </a:lnTo>
                  <a:lnTo>
                    <a:pt x="1022197" y="1598104"/>
                  </a:lnTo>
                  <a:lnTo>
                    <a:pt x="1062304" y="1620735"/>
                  </a:lnTo>
                  <a:lnTo>
                    <a:pt x="1105014" y="1638503"/>
                  </a:lnTo>
                  <a:lnTo>
                    <a:pt x="1149794" y="1651203"/>
                  </a:lnTo>
                  <a:lnTo>
                    <a:pt x="1196162" y="1658607"/>
                  </a:lnTo>
                  <a:lnTo>
                    <a:pt x="1243596" y="1660525"/>
                  </a:lnTo>
                  <a:lnTo>
                    <a:pt x="1291577" y="1656740"/>
                  </a:lnTo>
                  <a:lnTo>
                    <a:pt x="1338656" y="1647253"/>
                  </a:lnTo>
                  <a:lnTo>
                    <a:pt x="1383436" y="1632445"/>
                  </a:lnTo>
                  <a:lnTo>
                    <a:pt x="1425498" y="1612684"/>
                  </a:lnTo>
                  <a:lnTo>
                    <a:pt x="1464424" y="1588287"/>
                  </a:lnTo>
                  <a:lnTo>
                    <a:pt x="1499781" y="1559598"/>
                  </a:lnTo>
                  <a:lnTo>
                    <a:pt x="1531137" y="1526997"/>
                  </a:lnTo>
                  <a:lnTo>
                    <a:pt x="1548853" y="1503184"/>
                  </a:lnTo>
                  <a:lnTo>
                    <a:pt x="1558086" y="1490789"/>
                  </a:lnTo>
                  <a:lnTo>
                    <a:pt x="1580210" y="1451330"/>
                  </a:lnTo>
                  <a:lnTo>
                    <a:pt x="1597063" y="1408963"/>
                  </a:lnTo>
                  <a:lnTo>
                    <a:pt x="1641017" y="1430451"/>
                  </a:lnTo>
                  <a:lnTo>
                    <a:pt x="1687283" y="1445234"/>
                  </a:lnTo>
                  <a:lnTo>
                    <a:pt x="1735023" y="1453261"/>
                  </a:lnTo>
                  <a:lnTo>
                    <a:pt x="1783372" y="1454518"/>
                  </a:lnTo>
                  <a:lnTo>
                    <a:pt x="1831517" y="1448993"/>
                  </a:lnTo>
                  <a:lnTo>
                    <a:pt x="1878584" y="1436662"/>
                  </a:lnTo>
                  <a:lnTo>
                    <a:pt x="1923757" y="1417485"/>
                  </a:lnTo>
                  <a:lnTo>
                    <a:pt x="1965274" y="1392085"/>
                  </a:lnTo>
                  <a:lnTo>
                    <a:pt x="2001647" y="1361516"/>
                  </a:lnTo>
                  <a:lnTo>
                    <a:pt x="2005330" y="1357312"/>
                  </a:lnTo>
                  <a:lnTo>
                    <a:pt x="2032444" y="1326438"/>
                  </a:lnTo>
                  <a:lnTo>
                    <a:pt x="2057247" y="1287564"/>
                  </a:lnTo>
                  <a:lnTo>
                    <a:pt x="2075611" y="1245539"/>
                  </a:lnTo>
                  <a:lnTo>
                    <a:pt x="2087105" y="1201064"/>
                  </a:lnTo>
                  <a:lnTo>
                    <a:pt x="2091296" y="1154811"/>
                  </a:lnTo>
                  <a:lnTo>
                    <a:pt x="2140191" y="1145146"/>
                  </a:lnTo>
                  <a:lnTo>
                    <a:pt x="2186711" y="1129753"/>
                  </a:lnTo>
                  <a:lnTo>
                    <a:pt x="2230361" y="1109027"/>
                  </a:lnTo>
                  <a:lnTo>
                    <a:pt x="2270645" y="1083284"/>
                  </a:lnTo>
                  <a:lnTo>
                    <a:pt x="2307056" y="1052918"/>
                  </a:lnTo>
                  <a:lnTo>
                    <a:pt x="2339111" y="1018286"/>
                  </a:lnTo>
                  <a:lnTo>
                    <a:pt x="2366327" y="979741"/>
                  </a:lnTo>
                  <a:lnTo>
                    <a:pt x="2388197" y="937653"/>
                  </a:lnTo>
                  <a:lnTo>
                    <a:pt x="2403957" y="893229"/>
                  </a:lnTo>
                  <a:lnTo>
                    <a:pt x="2413254" y="847839"/>
                  </a:lnTo>
                  <a:lnTo>
                    <a:pt x="2416162" y="802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3934" y="3053325"/>
              <a:ext cx="2416175" cy="1660525"/>
            </a:xfrm>
            <a:custGeom>
              <a:avLst/>
              <a:gdLst/>
              <a:ahLst/>
              <a:cxnLst/>
              <a:rect l="l" t="t" r="r" b="b"/>
              <a:pathLst>
                <a:path w="2416175" h="1660525">
                  <a:moveTo>
                    <a:pt x="219850" y="546079"/>
                  </a:moveTo>
                  <a:lnTo>
                    <a:pt x="216407" y="496011"/>
                  </a:lnTo>
                  <a:lnTo>
                    <a:pt x="220459" y="446729"/>
                  </a:lnTo>
                  <a:lnTo>
                    <a:pt x="231688" y="398891"/>
                  </a:lnTo>
                  <a:lnTo>
                    <a:pt x="249777" y="353159"/>
                  </a:lnTo>
                  <a:lnTo>
                    <a:pt x="274408" y="310191"/>
                  </a:lnTo>
                  <a:lnTo>
                    <a:pt x="305263" y="270647"/>
                  </a:lnTo>
                  <a:lnTo>
                    <a:pt x="342024" y="235187"/>
                  </a:lnTo>
                  <a:lnTo>
                    <a:pt x="384375" y="204470"/>
                  </a:lnTo>
                  <a:lnTo>
                    <a:pt x="425622" y="182093"/>
                  </a:lnTo>
                  <a:lnTo>
                    <a:pt x="468931" y="164973"/>
                  </a:lnTo>
                  <a:lnTo>
                    <a:pt x="513761" y="153127"/>
                  </a:lnTo>
                  <a:lnTo>
                    <a:pt x="559568" y="146567"/>
                  </a:lnTo>
                  <a:lnTo>
                    <a:pt x="605811" y="145310"/>
                  </a:lnTo>
                  <a:lnTo>
                    <a:pt x="651948" y="149369"/>
                  </a:lnTo>
                  <a:lnTo>
                    <a:pt x="697436" y="158760"/>
                  </a:lnTo>
                  <a:lnTo>
                    <a:pt x="741732" y="173497"/>
                  </a:lnTo>
                  <a:lnTo>
                    <a:pt x="784295" y="193595"/>
                  </a:lnTo>
                  <a:lnTo>
                    <a:pt x="809293" y="156728"/>
                  </a:lnTo>
                  <a:lnTo>
                    <a:pt x="839717" y="124331"/>
                  </a:lnTo>
                  <a:lnTo>
                    <a:pt x="874890" y="96859"/>
                  </a:lnTo>
                  <a:lnTo>
                    <a:pt x="914133" y="74761"/>
                  </a:lnTo>
                  <a:lnTo>
                    <a:pt x="956766" y="58491"/>
                  </a:lnTo>
                  <a:lnTo>
                    <a:pt x="1002113" y="48500"/>
                  </a:lnTo>
                  <a:lnTo>
                    <a:pt x="1048566" y="45256"/>
                  </a:lnTo>
                  <a:lnTo>
                    <a:pt x="1094441" y="48766"/>
                  </a:lnTo>
                  <a:lnTo>
                    <a:pt x="1138947" y="58790"/>
                  </a:lnTo>
                  <a:lnTo>
                    <a:pt x="1181292" y="75087"/>
                  </a:lnTo>
                  <a:lnTo>
                    <a:pt x="1220684" y="97418"/>
                  </a:lnTo>
                  <a:lnTo>
                    <a:pt x="1256331" y="125543"/>
                  </a:lnTo>
                  <a:lnTo>
                    <a:pt x="1283016" y="86079"/>
                  </a:lnTo>
                  <a:lnTo>
                    <a:pt x="1317136" y="52986"/>
                  </a:lnTo>
                  <a:lnTo>
                    <a:pt x="1357432" y="27072"/>
                  </a:lnTo>
                  <a:lnTo>
                    <a:pt x="1402649" y="9145"/>
                  </a:lnTo>
                  <a:lnTo>
                    <a:pt x="1451528" y="14"/>
                  </a:lnTo>
                  <a:lnTo>
                    <a:pt x="1501368" y="383"/>
                  </a:lnTo>
                  <a:lnTo>
                    <a:pt x="1549369" y="10036"/>
                  </a:lnTo>
                  <a:lnTo>
                    <a:pt x="1594137" y="28400"/>
                  </a:lnTo>
                  <a:lnTo>
                    <a:pt x="1634275" y="54903"/>
                  </a:lnTo>
                  <a:lnTo>
                    <a:pt x="1668386" y="88970"/>
                  </a:lnTo>
                  <a:lnTo>
                    <a:pt x="1705463" y="55212"/>
                  </a:lnTo>
                  <a:lnTo>
                    <a:pt x="1747930" y="29058"/>
                  </a:lnTo>
                  <a:lnTo>
                    <a:pt x="1794489" y="10884"/>
                  </a:lnTo>
                  <a:lnTo>
                    <a:pt x="1843841" y="1072"/>
                  </a:lnTo>
                  <a:lnTo>
                    <a:pt x="1894686" y="0"/>
                  </a:lnTo>
                  <a:lnTo>
                    <a:pt x="1945728" y="8045"/>
                  </a:lnTo>
                  <a:lnTo>
                    <a:pt x="1994213" y="24988"/>
                  </a:lnTo>
                  <a:lnTo>
                    <a:pt x="2037638" y="49730"/>
                  </a:lnTo>
                  <a:lnTo>
                    <a:pt x="2075085" y="81336"/>
                  </a:lnTo>
                  <a:lnTo>
                    <a:pt x="2105631" y="118868"/>
                  </a:lnTo>
                  <a:lnTo>
                    <a:pt x="2128358" y="161392"/>
                  </a:lnTo>
                  <a:lnTo>
                    <a:pt x="2142343" y="207970"/>
                  </a:lnTo>
                  <a:lnTo>
                    <a:pt x="2190443" y="224551"/>
                  </a:lnTo>
                  <a:lnTo>
                    <a:pt x="2234350" y="248331"/>
                  </a:lnTo>
                  <a:lnTo>
                    <a:pt x="2273203" y="278640"/>
                  </a:lnTo>
                  <a:lnTo>
                    <a:pt x="2306144" y="314806"/>
                  </a:lnTo>
                  <a:lnTo>
                    <a:pt x="2332313" y="356161"/>
                  </a:lnTo>
                  <a:lnTo>
                    <a:pt x="2350549" y="401113"/>
                  </a:lnTo>
                  <a:lnTo>
                    <a:pt x="2360246" y="447819"/>
                  </a:lnTo>
                  <a:lnTo>
                    <a:pt x="2361380" y="495229"/>
                  </a:lnTo>
                  <a:lnTo>
                    <a:pt x="2353924" y="542296"/>
                  </a:lnTo>
                  <a:lnTo>
                    <a:pt x="2337854" y="587970"/>
                  </a:lnTo>
                  <a:lnTo>
                    <a:pt x="2365618" y="626894"/>
                  </a:lnTo>
                  <a:lnTo>
                    <a:pt x="2387415" y="668349"/>
                  </a:lnTo>
                  <a:lnTo>
                    <a:pt x="2403161" y="711754"/>
                  </a:lnTo>
                  <a:lnTo>
                    <a:pt x="2412772" y="756527"/>
                  </a:lnTo>
                  <a:lnTo>
                    <a:pt x="2416165" y="802085"/>
                  </a:lnTo>
                  <a:lnTo>
                    <a:pt x="2413255" y="847846"/>
                  </a:lnTo>
                  <a:lnTo>
                    <a:pt x="2403959" y="893229"/>
                  </a:lnTo>
                  <a:lnTo>
                    <a:pt x="2388194" y="937651"/>
                  </a:lnTo>
                  <a:lnTo>
                    <a:pt x="2366328" y="979744"/>
                  </a:lnTo>
                  <a:lnTo>
                    <a:pt x="2339118" y="1018290"/>
                  </a:lnTo>
                  <a:lnTo>
                    <a:pt x="2307057" y="1052926"/>
                  </a:lnTo>
                  <a:lnTo>
                    <a:pt x="2270640" y="1083291"/>
                  </a:lnTo>
                  <a:lnTo>
                    <a:pt x="2230361" y="1109024"/>
                  </a:lnTo>
                  <a:lnTo>
                    <a:pt x="2186715" y="1129762"/>
                  </a:lnTo>
                  <a:lnTo>
                    <a:pt x="2140196" y="1145145"/>
                  </a:lnTo>
                  <a:lnTo>
                    <a:pt x="2091297" y="1154811"/>
                  </a:lnTo>
                  <a:lnTo>
                    <a:pt x="2087101" y="1201071"/>
                  </a:lnTo>
                  <a:lnTo>
                    <a:pt x="2075606" y="1245548"/>
                  </a:lnTo>
                  <a:lnTo>
                    <a:pt x="2057243" y="1287566"/>
                  </a:lnTo>
                  <a:lnTo>
                    <a:pt x="2032445" y="1326446"/>
                  </a:lnTo>
                  <a:lnTo>
                    <a:pt x="2001643" y="1361512"/>
                  </a:lnTo>
                  <a:lnTo>
                    <a:pt x="1965271" y="1392086"/>
                  </a:lnTo>
                  <a:lnTo>
                    <a:pt x="1923759" y="1417490"/>
                  </a:lnTo>
                  <a:lnTo>
                    <a:pt x="1878588" y="1436661"/>
                  </a:lnTo>
                  <a:lnTo>
                    <a:pt x="1831514" y="1448998"/>
                  </a:lnTo>
                  <a:lnTo>
                    <a:pt x="1783377" y="1454524"/>
                  </a:lnTo>
                  <a:lnTo>
                    <a:pt x="1735021" y="1453261"/>
                  </a:lnTo>
                  <a:lnTo>
                    <a:pt x="1687289" y="1445232"/>
                  </a:lnTo>
                  <a:lnTo>
                    <a:pt x="1641022" y="1430457"/>
                  </a:lnTo>
                  <a:lnTo>
                    <a:pt x="1597063" y="1408960"/>
                  </a:lnTo>
                  <a:lnTo>
                    <a:pt x="1580205" y="1451331"/>
                  </a:lnTo>
                  <a:lnTo>
                    <a:pt x="1558089" y="1490793"/>
                  </a:lnTo>
                  <a:lnTo>
                    <a:pt x="1531137" y="1527002"/>
                  </a:lnTo>
                  <a:lnTo>
                    <a:pt x="1499773" y="1559616"/>
                  </a:lnTo>
                  <a:lnTo>
                    <a:pt x="1464420" y="1588290"/>
                  </a:lnTo>
                  <a:lnTo>
                    <a:pt x="1425501" y="1612683"/>
                  </a:lnTo>
                  <a:lnTo>
                    <a:pt x="1383438" y="1632450"/>
                  </a:lnTo>
                  <a:lnTo>
                    <a:pt x="1338656" y="1647250"/>
                  </a:lnTo>
                  <a:lnTo>
                    <a:pt x="1291576" y="1656738"/>
                  </a:lnTo>
                  <a:lnTo>
                    <a:pt x="1243595" y="1660530"/>
                  </a:lnTo>
                  <a:lnTo>
                    <a:pt x="1196166" y="1658613"/>
                  </a:lnTo>
                  <a:lnTo>
                    <a:pt x="1149800" y="1651200"/>
                  </a:lnTo>
                  <a:lnTo>
                    <a:pt x="1105010" y="1638502"/>
                  </a:lnTo>
                  <a:lnTo>
                    <a:pt x="1062304" y="1620732"/>
                  </a:lnTo>
                  <a:lnTo>
                    <a:pt x="1022196" y="1598104"/>
                  </a:lnTo>
                  <a:lnTo>
                    <a:pt x="985194" y="1570830"/>
                  </a:lnTo>
                  <a:lnTo>
                    <a:pt x="951812" y="1539121"/>
                  </a:lnTo>
                  <a:lnTo>
                    <a:pt x="922558" y="1503192"/>
                  </a:lnTo>
                  <a:lnTo>
                    <a:pt x="878840" y="1524796"/>
                  </a:lnTo>
                  <a:lnTo>
                    <a:pt x="833159" y="1541442"/>
                  </a:lnTo>
                  <a:lnTo>
                    <a:pt x="785987" y="1553066"/>
                  </a:lnTo>
                  <a:lnTo>
                    <a:pt x="737794" y="1559604"/>
                  </a:lnTo>
                  <a:lnTo>
                    <a:pt x="689051" y="1560992"/>
                  </a:lnTo>
                  <a:lnTo>
                    <a:pt x="640228" y="1557167"/>
                  </a:lnTo>
                  <a:lnTo>
                    <a:pt x="591795" y="1548064"/>
                  </a:lnTo>
                  <a:lnTo>
                    <a:pt x="544786" y="1533818"/>
                  </a:lnTo>
                  <a:lnTo>
                    <a:pt x="500173" y="1514785"/>
                  </a:lnTo>
                  <a:lnTo>
                    <a:pt x="458333" y="1491237"/>
                  </a:lnTo>
                  <a:lnTo>
                    <a:pt x="419645" y="1463444"/>
                  </a:lnTo>
                  <a:lnTo>
                    <a:pt x="384485" y="1431679"/>
                  </a:lnTo>
                  <a:lnTo>
                    <a:pt x="353231" y="1396212"/>
                  </a:lnTo>
                  <a:lnTo>
                    <a:pt x="326262" y="1357315"/>
                  </a:lnTo>
                  <a:lnTo>
                    <a:pt x="276004" y="1357960"/>
                  </a:lnTo>
                  <a:lnTo>
                    <a:pt x="227659" y="1349213"/>
                  </a:lnTo>
                  <a:lnTo>
                    <a:pt x="182582" y="1331754"/>
                  </a:lnTo>
                  <a:lnTo>
                    <a:pt x="142126" y="1306263"/>
                  </a:lnTo>
                  <a:lnTo>
                    <a:pt x="107643" y="1273419"/>
                  </a:lnTo>
                  <a:lnTo>
                    <a:pt x="80488" y="1233901"/>
                  </a:lnTo>
                  <a:lnTo>
                    <a:pt x="62568" y="1190026"/>
                  </a:lnTo>
                  <a:lnTo>
                    <a:pt x="54746" y="1144603"/>
                  </a:lnTo>
                  <a:lnTo>
                    <a:pt x="56803" y="1099052"/>
                  </a:lnTo>
                  <a:lnTo>
                    <a:pt x="68522" y="1054795"/>
                  </a:lnTo>
                  <a:lnTo>
                    <a:pt x="89684" y="1013253"/>
                  </a:lnTo>
                  <a:lnTo>
                    <a:pt x="120072" y="975846"/>
                  </a:lnTo>
                  <a:lnTo>
                    <a:pt x="78594" y="947012"/>
                  </a:lnTo>
                  <a:lnTo>
                    <a:pt x="45179" y="911418"/>
                  </a:lnTo>
                  <a:lnTo>
                    <a:pt x="20495" y="870502"/>
                  </a:lnTo>
                  <a:lnTo>
                    <a:pt x="5212" y="825697"/>
                  </a:lnTo>
                  <a:lnTo>
                    <a:pt x="0" y="778441"/>
                  </a:lnTo>
                  <a:lnTo>
                    <a:pt x="5527" y="730169"/>
                  </a:lnTo>
                  <a:lnTo>
                    <a:pt x="21725" y="684075"/>
                  </a:lnTo>
                  <a:lnTo>
                    <a:pt x="47251" y="643096"/>
                  </a:lnTo>
                  <a:lnTo>
                    <a:pt x="80866" y="608277"/>
                  </a:lnTo>
                  <a:lnTo>
                    <a:pt x="121327" y="580662"/>
                  </a:lnTo>
                  <a:lnTo>
                    <a:pt x="167395" y="561299"/>
                  </a:lnTo>
                  <a:lnTo>
                    <a:pt x="217828" y="551233"/>
                  </a:lnTo>
                  <a:lnTo>
                    <a:pt x="219850" y="546079"/>
                  </a:lnTo>
                  <a:close/>
                </a:path>
              </a:pathLst>
            </a:custGeom>
            <a:ln w="12699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469" y="4732297"/>
              <a:ext cx="233613" cy="2410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6592" y="3136896"/>
              <a:ext cx="2214245" cy="1675764"/>
            </a:xfrm>
            <a:custGeom>
              <a:avLst/>
              <a:gdLst/>
              <a:ahLst/>
              <a:cxnLst/>
              <a:rect l="l" t="t" r="r" b="b"/>
              <a:pathLst>
                <a:path w="2214245" h="1675764">
                  <a:moveTo>
                    <a:pt x="500065" y="1536559"/>
                  </a:moveTo>
                  <a:lnTo>
                    <a:pt x="492989" y="1580430"/>
                  </a:lnTo>
                  <a:lnTo>
                    <a:pt x="473285" y="1618532"/>
                  </a:lnTo>
                  <a:lnTo>
                    <a:pt x="443239" y="1648578"/>
                  </a:lnTo>
                  <a:lnTo>
                    <a:pt x="405137" y="1668283"/>
                  </a:lnTo>
                  <a:lnTo>
                    <a:pt x="361265" y="1675359"/>
                  </a:lnTo>
                  <a:lnTo>
                    <a:pt x="317394" y="1668283"/>
                  </a:lnTo>
                  <a:lnTo>
                    <a:pt x="279292" y="1648578"/>
                  </a:lnTo>
                  <a:lnTo>
                    <a:pt x="249246" y="1618532"/>
                  </a:lnTo>
                  <a:lnTo>
                    <a:pt x="229542" y="1580430"/>
                  </a:lnTo>
                  <a:lnTo>
                    <a:pt x="222465" y="1536559"/>
                  </a:lnTo>
                  <a:lnTo>
                    <a:pt x="229542" y="1492687"/>
                  </a:lnTo>
                  <a:lnTo>
                    <a:pt x="249246" y="1454585"/>
                  </a:lnTo>
                  <a:lnTo>
                    <a:pt x="279292" y="1424539"/>
                  </a:lnTo>
                  <a:lnTo>
                    <a:pt x="317394" y="1404835"/>
                  </a:lnTo>
                  <a:lnTo>
                    <a:pt x="361265" y="1397759"/>
                  </a:lnTo>
                  <a:lnTo>
                    <a:pt x="405137" y="1404835"/>
                  </a:lnTo>
                  <a:lnTo>
                    <a:pt x="443239" y="1424539"/>
                  </a:lnTo>
                  <a:lnTo>
                    <a:pt x="473285" y="1454585"/>
                  </a:lnTo>
                  <a:lnTo>
                    <a:pt x="492989" y="1492687"/>
                  </a:lnTo>
                  <a:lnTo>
                    <a:pt x="500065" y="1536559"/>
                  </a:lnTo>
                  <a:close/>
                </a:path>
                <a:path w="2214245" h="1675764">
                  <a:moveTo>
                    <a:pt x="141495" y="916454"/>
                  </a:moveTo>
                  <a:lnTo>
                    <a:pt x="104564" y="916509"/>
                  </a:lnTo>
                  <a:lnTo>
                    <a:pt x="68257" y="911330"/>
                  </a:lnTo>
                  <a:lnTo>
                    <a:pt x="33195" y="901053"/>
                  </a:lnTo>
                  <a:lnTo>
                    <a:pt x="0" y="885811"/>
                  </a:lnTo>
                </a:path>
                <a:path w="2214245" h="1675764">
                  <a:moveTo>
                    <a:pt x="266336" y="1251795"/>
                  </a:moveTo>
                  <a:lnTo>
                    <a:pt x="251273" y="1256884"/>
                  </a:lnTo>
                  <a:lnTo>
                    <a:pt x="235900" y="1261032"/>
                  </a:lnTo>
                  <a:lnTo>
                    <a:pt x="220269" y="1264229"/>
                  </a:lnTo>
                  <a:lnTo>
                    <a:pt x="204430" y="1266461"/>
                  </a:lnTo>
                </a:path>
                <a:path w="2214245" h="1675764">
                  <a:moveTo>
                    <a:pt x="799761" y="1412927"/>
                  </a:moveTo>
                  <a:lnTo>
                    <a:pt x="789019" y="1396923"/>
                  </a:lnTo>
                  <a:lnTo>
                    <a:pt x="779209" y="1380414"/>
                  </a:lnTo>
                  <a:lnTo>
                    <a:pt x="770349" y="1363436"/>
                  </a:lnTo>
                  <a:lnTo>
                    <a:pt x="762462" y="1346027"/>
                  </a:lnTo>
                </a:path>
                <a:path w="2214245" h="1675764">
                  <a:moveTo>
                    <a:pt x="1489545" y="1246104"/>
                  </a:moveTo>
                  <a:lnTo>
                    <a:pt x="1487375" y="1264714"/>
                  </a:lnTo>
                  <a:lnTo>
                    <a:pt x="1484164" y="1283177"/>
                  </a:lnTo>
                  <a:lnTo>
                    <a:pt x="1479921" y="1301456"/>
                  </a:lnTo>
                  <a:lnTo>
                    <a:pt x="1474652" y="1319511"/>
                  </a:lnTo>
                </a:path>
                <a:path w="2214245" h="1675764">
                  <a:moveTo>
                    <a:pt x="1785689" y="792547"/>
                  </a:moveTo>
                  <a:lnTo>
                    <a:pt x="1831051" y="817702"/>
                  </a:lnTo>
                  <a:lnTo>
                    <a:pt x="1870826" y="848872"/>
                  </a:lnTo>
                  <a:lnTo>
                    <a:pt x="1904481" y="885257"/>
                  </a:lnTo>
                  <a:lnTo>
                    <a:pt x="1931486" y="926053"/>
                  </a:lnTo>
                  <a:lnTo>
                    <a:pt x="1951310" y="970460"/>
                  </a:lnTo>
                  <a:lnTo>
                    <a:pt x="1963423" y="1017676"/>
                  </a:lnTo>
                  <a:lnTo>
                    <a:pt x="1967293" y="1066897"/>
                  </a:lnTo>
                </a:path>
                <a:path w="2214245" h="1675764">
                  <a:moveTo>
                    <a:pt x="2214054" y="500345"/>
                  </a:moveTo>
                  <a:lnTo>
                    <a:pt x="2198699" y="529232"/>
                  </a:lnTo>
                  <a:lnTo>
                    <a:pt x="2179968" y="556178"/>
                  </a:lnTo>
                  <a:lnTo>
                    <a:pt x="2158063" y="580927"/>
                  </a:lnTo>
                  <a:lnTo>
                    <a:pt x="2133188" y="603218"/>
                  </a:lnTo>
                </a:path>
                <a:path w="2214245" h="1675764">
                  <a:moveTo>
                    <a:pt x="2020006" y="118631"/>
                  </a:moveTo>
                  <a:lnTo>
                    <a:pt x="2022011" y="130695"/>
                  </a:lnTo>
                  <a:lnTo>
                    <a:pt x="2023393" y="142828"/>
                  </a:lnTo>
                  <a:lnTo>
                    <a:pt x="2024148" y="155009"/>
                  </a:lnTo>
                  <a:lnTo>
                    <a:pt x="2024276" y="167216"/>
                  </a:lnTo>
                </a:path>
                <a:path w="2214245" h="1675764">
                  <a:moveTo>
                    <a:pt x="1503560" y="61959"/>
                  </a:moveTo>
                  <a:lnTo>
                    <a:pt x="1512097" y="45448"/>
                  </a:lnTo>
                  <a:lnTo>
                    <a:pt x="1521874" y="29577"/>
                  </a:lnTo>
                  <a:lnTo>
                    <a:pt x="1532852" y="14408"/>
                  </a:lnTo>
                  <a:lnTo>
                    <a:pt x="1544989" y="0"/>
                  </a:lnTo>
                </a:path>
                <a:path w="2214245" h="1675764">
                  <a:moveTo>
                    <a:pt x="1116090" y="91482"/>
                  </a:moveTo>
                  <a:lnTo>
                    <a:pt x="1119769" y="77704"/>
                  </a:lnTo>
                  <a:lnTo>
                    <a:pt x="1124349" y="64179"/>
                  </a:lnTo>
                  <a:lnTo>
                    <a:pt x="1129816" y="50947"/>
                  </a:lnTo>
                  <a:lnTo>
                    <a:pt x="1136154" y="38046"/>
                  </a:lnTo>
                </a:path>
                <a:path w="2214245" h="1675764">
                  <a:moveTo>
                    <a:pt x="661349" y="109637"/>
                  </a:moveTo>
                  <a:lnTo>
                    <a:pt x="680736" y="121030"/>
                  </a:lnTo>
                  <a:lnTo>
                    <a:pt x="699333" y="133492"/>
                  </a:lnTo>
                  <a:lnTo>
                    <a:pt x="717090" y="146987"/>
                  </a:lnTo>
                  <a:lnTo>
                    <a:pt x="733956" y="161478"/>
                  </a:lnTo>
                </a:path>
                <a:path w="2214245" h="1675764">
                  <a:moveTo>
                    <a:pt x="109876" y="517071"/>
                  </a:moveTo>
                  <a:lnTo>
                    <a:pt x="105846" y="503619"/>
                  </a:lnTo>
                  <a:lnTo>
                    <a:pt x="102389" y="490033"/>
                  </a:lnTo>
                  <a:lnTo>
                    <a:pt x="99507" y="476330"/>
                  </a:lnTo>
                  <a:lnTo>
                    <a:pt x="97205" y="462526"/>
                  </a:lnTo>
                </a:path>
              </a:pathLst>
            </a:custGeom>
            <a:ln w="12699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6840" y="3407793"/>
            <a:ext cx="14046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Please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come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ask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us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any </a:t>
            </a:r>
            <a:r>
              <a:rPr sz="1800" b="1" spc="-10" dirty="0">
                <a:latin typeface="Calibri"/>
                <a:cs typeface="Calibri"/>
              </a:rPr>
              <a:t>questions</a:t>
            </a:r>
            <a:r>
              <a:rPr sz="1800" b="1" spc="-10" dirty="0">
                <a:latin typeface="Arial"/>
                <a:cs typeface="Arial"/>
              </a:rPr>
              <a:t>…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06871" y="0"/>
            <a:ext cx="2037212" cy="2207868"/>
          </a:xfrm>
          <a:prstGeom prst="rect">
            <a:avLst/>
          </a:prstGeom>
        </p:spPr>
      </p:pic>
      <p:pic>
        <p:nvPicPr>
          <p:cNvPr id="10" name="object 10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96129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52700" y="144414"/>
            <a:ext cx="3249930" cy="4894580"/>
            <a:chOff x="5852700" y="144414"/>
            <a:chExt cx="3249930" cy="4894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2700" y="144414"/>
              <a:ext cx="3249322" cy="20101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2706" y="1226046"/>
              <a:ext cx="3061885" cy="19748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4617" y="2694725"/>
              <a:ext cx="2679908" cy="1734403"/>
            </a:xfrm>
            <a:prstGeom prst="rect">
              <a:avLst/>
            </a:prstGeom>
          </p:spPr>
        </p:pic>
        <p:pic>
          <p:nvPicPr>
            <p:cNvPr id="6" name="object 6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6129" y="4429125"/>
              <a:ext cx="696289" cy="6095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3525" y="484443"/>
            <a:ext cx="50844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80" dirty="0"/>
              <a:t>Form</a:t>
            </a:r>
            <a:r>
              <a:rPr sz="2700" spc="-150" dirty="0"/>
              <a:t> </a:t>
            </a:r>
            <a:r>
              <a:rPr sz="2700" spc="-245" dirty="0"/>
              <a:t>time</a:t>
            </a:r>
            <a:r>
              <a:rPr sz="2700" spc="-150" dirty="0"/>
              <a:t> support: </a:t>
            </a:r>
            <a:r>
              <a:rPr sz="2700" spc="-105" dirty="0"/>
              <a:t>Revision</a:t>
            </a:r>
            <a:r>
              <a:rPr sz="2700" spc="-150" dirty="0"/>
              <a:t> </a:t>
            </a:r>
            <a:r>
              <a:rPr sz="2700" spc="-55" dirty="0"/>
              <a:t>Booklet</a:t>
            </a:r>
            <a:endParaRPr sz="2700"/>
          </a:p>
        </p:txBody>
      </p:sp>
      <p:sp>
        <p:nvSpPr>
          <p:cNvPr id="8" name="object 8"/>
          <p:cNvSpPr txBox="1"/>
          <p:nvPr/>
        </p:nvSpPr>
        <p:spPr>
          <a:xfrm>
            <a:off x="361662" y="1282772"/>
            <a:ext cx="5009515" cy="297053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02895" marR="5080" indent="-290830">
              <a:lnSpc>
                <a:spcPct val="70000"/>
              </a:lnSpc>
              <a:spcBef>
                <a:spcPts val="855"/>
              </a:spcBef>
              <a:buSzPct val="66666"/>
              <a:buFont typeface="Arial MT"/>
              <a:buChar char="•"/>
              <a:tabLst>
                <a:tab pos="302895" algn="l"/>
              </a:tabLst>
            </a:pPr>
            <a:r>
              <a:rPr sz="2100" dirty="0">
                <a:latin typeface="Calibri"/>
                <a:cs typeface="Calibri"/>
              </a:rPr>
              <a:t>During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form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time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this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term,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form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tutors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will </a:t>
            </a:r>
            <a:r>
              <a:rPr sz="2100" dirty="0">
                <a:latin typeface="Calibri"/>
                <a:cs typeface="Calibri"/>
              </a:rPr>
              <a:t>be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going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through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revision</a:t>
            </a:r>
            <a:r>
              <a:rPr sz="2100" b="1" spc="-5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booklet</a:t>
            </a:r>
            <a:r>
              <a:rPr sz="2100" b="1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which covers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following:</a:t>
            </a:r>
            <a:endParaRPr sz="2100">
              <a:latin typeface="Calibri"/>
              <a:cs typeface="Calibri"/>
            </a:endParaRPr>
          </a:p>
          <a:p>
            <a:pPr marL="760095" lvl="1" indent="-290195">
              <a:lnSpc>
                <a:spcPts val="1180"/>
              </a:lnSpc>
              <a:buSzPct val="77777"/>
              <a:buFont typeface="Arial MT"/>
              <a:buChar char="•"/>
              <a:tabLst>
                <a:tab pos="760095" algn="l"/>
              </a:tabLst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Revision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timetable</a:t>
            </a:r>
            <a:endParaRPr sz="1800">
              <a:latin typeface="Calibri"/>
              <a:cs typeface="Calibri"/>
            </a:endParaRPr>
          </a:p>
          <a:p>
            <a:pPr marL="760095" lvl="1" indent="-290195">
              <a:lnSpc>
                <a:spcPts val="1510"/>
              </a:lnSpc>
              <a:buSzPct val="77777"/>
              <a:buFont typeface="Arial MT"/>
              <a:buChar char="•"/>
              <a:tabLst>
                <a:tab pos="760095" algn="l"/>
              </a:tabLst>
            </a:pPr>
            <a:r>
              <a:rPr sz="1800" dirty="0">
                <a:latin typeface="Calibri"/>
                <a:cs typeface="Calibri"/>
              </a:rPr>
              <a:t>Revision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top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tips</a:t>
            </a:r>
            <a:endParaRPr sz="1800">
              <a:latin typeface="Calibri"/>
              <a:cs typeface="Calibri"/>
            </a:endParaRPr>
          </a:p>
          <a:p>
            <a:pPr marL="760095" lvl="1" indent="-290195">
              <a:lnSpc>
                <a:spcPts val="1510"/>
              </a:lnSpc>
              <a:buSzPct val="77777"/>
              <a:buFont typeface="Arial MT"/>
              <a:buChar char="•"/>
              <a:tabLst>
                <a:tab pos="760095" algn="l"/>
              </a:tabLst>
            </a:pPr>
            <a:r>
              <a:rPr sz="1800" spc="-20" dirty="0">
                <a:latin typeface="Calibri"/>
                <a:cs typeface="Calibri"/>
              </a:rPr>
              <a:t>Different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types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revision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strategies</a:t>
            </a:r>
            <a:endParaRPr sz="1800">
              <a:latin typeface="Calibri"/>
              <a:cs typeface="Calibri"/>
            </a:endParaRPr>
          </a:p>
          <a:p>
            <a:pPr marL="760095" lvl="1" indent="-290195">
              <a:lnSpc>
                <a:spcPts val="1835"/>
              </a:lnSpc>
              <a:buSzPct val="77777"/>
              <a:buFont typeface="Arial MT"/>
              <a:buChar char="•"/>
              <a:tabLst>
                <a:tab pos="760095" algn="l"/>
              </a:tabLst>
            </a:pPr>
            <a:r>
              <a:rPr sz="1800" spc="-20" dirty="0">
                <a:latin typeface="Calibri"/>
                <a:cs typeface="Calibri"/>
              </a:rPr>
              <a:t>Different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revision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websites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their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subjects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85"/>
              </a:spcBef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302895" marR="149860" indent="-290830">
              <a:lnSpc>
                <a:spcPct val="70000"/>
              </a:lnSpc>
              <a:buSzPct val="66666"/>
              <a:buFont typeface="Arial MT"/>
              <a:buChar char="•"/>
              <a:tabLst>
                <a:tab pos="302895" algn="l"/>
              </a:tabLst>
            </a:pPr>
            <a:r>
              <a:rPr sz="2100" dirty="0">
                <a:latin typeface="Calibri"/>
                <a:cs typeface="Calibri"/>
              </a:rPr>
              <a:t>Students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will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sent</a:t>
            </a:r>
            <a:r>
              <a:rPr sz="2100" b="1" spc="-5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home</a:t>
            </a:r>
            <a:r>
              <a:rPr sz="2100" b="1" spc="-5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with</a:t>
            </a:r>
            <a:r>
              <a:rPr sz="2100" b="1" spc="-50" dirty="0">
                <a:latin typeface="Calibri"/>
                <a:cs typeface="Calibri"/>
              </a:rPr>
              <a:t> </a:t>
            </a:r>
            <a:r>
              <a:rPr sz="2100" b="1" spc="-20" dirty="0">
                <a:latin typeface="Calibri"/>
                <a:cs typeface="Calibri"/>
              </a:rPr>
              <a:t>this </a:t>
            </a:r>
            <a:r>
              <a:rPr sz="2100" b="1" dirty="0">
                <a:latin typeface="Calibri"/>
                <a:cs typeface="Calibri"/>
              </a:rPr>
              <a:t>revision</a:t>
            </a:r>
            <a:r>
              <a:rPr sz="2100" b="1" spc="-4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booklet</a:t>
            </a:r>
            <a:r>
              <a:rPr sz="2100" b="1" spc="-4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in</a:t>
            </a:r>
            <a:r>
              <a:rPr sz="2100" b="1" spc="-4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the</a:t>
            </a:r>
            <a:r>
              <a:rPr sz="2100" b="1" spc="-4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coming</a:t>
            </a:r>
            <a:r>
              <a:rPr sz="2100" b="1" spc="-4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weeks</a:t>
            </a:r>
            <a:r>
              <a:rPr sz="2100" spc="-10" dirty="0">
                <a:latin typeface="Calibri"/>
                <a:cs typeface="Calibri"/>
              </a:rPr>
              <a:t>. </a:t>
            </a:r>
            <a:r>
              <a:rPr sz="2100" dirty="0">
                <a:latin typeface="Calibri"/>
                <a:cs typeface="Calibri"/>
              </a:rPr>
              <a:t>Please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continue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encourage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them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to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use </a:t>
            </a:r>
            <a:r>
              <a:rPr sz="2100" dirty="0">
                <a:latin typeface="Calibri"/>
                <a:cs typeface="Calibri"/>
              </a:rPr>
              <a:t>it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revision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weeks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leading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up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their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Y10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mock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exams.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636" y="104900"/>
            <a:ext cx="5622963" cy="42376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800" y="327302"/>
            <a:ext cx="2466975" cy="80772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2920"/>
              </a:lnSpc>
              <a:spcBef>
                <a:spcPts val="464"/>
              </a:spcBef>
            </a:pPr>
            <a:r>
              <a:rPr sz="2700" spc="-140" dirty="0"/>
              <a:t>Further</a:t>
            </a:r>
            <a:r>
              <a:rPr sz="2700" spc="-155" dirty="0"/>
              <a:t> form </a:t>
            </a:r>
            <a:r>
              <a:rPr sz="2700" spc="-220" dirty="0"/>
              <a:t>time </a:t>
            </a:r>
            <a:r>
              <a:rPr sz="2700" spc="-25" dirty="0"/>
              <a:t>support: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220362" y="1233678"/>
            <a:ext cx="2024380" cy="207391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302895" marR="5080" indent="-290830">
              <a:lnSpc>
                <a:spcPts val="2270"/>
              </a:lnSpc>
              <a:spcBef>
                <a:spcPts val="384"/>
              </a:spcBef>
              <a:buSzPct val="66666"/>
              <a:buFont typeface="Arial MT"/>
              <a:buChar char="•"/>
              <a:tabLst>
                <a:tab pos="302895" algn="l"/>
              </a:tabLst>
            </a:pPr>
            <a:r>
              <a:rPr sz="2100" dirty="0">
                <a:latin typeface="Calibri"/>
                <a:cs typeface="Calibri"/>
              </a:rPr>
              <a:t>Form</a:t>
            </a:r>
            <a:r>
              <a:rPr sz="2100" spc="-10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tutors</a:t>
            </a:r>
            <a:r>
              <a:rPr sz="2100" spc="-9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will </a:t>
            </a:r>
            <a:r>
              <a:rPr sz="2100" dirty="0">
                <a:latin typeface="Calibri"/>
                <a:cs typeface="Calibri"/>
              </a:rPr>
              <a:t>also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pushing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students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to </a:t>
            </a:r>
            <a:r>
              <a:rPr sz="2100" spc="-10" dirty="0">
                <a:latin typeface="Calibri"/>
                <a:cs typeface="Calibri"/>
              </a:rPr>
              <a:t>consider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if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their </a:t>
            </a:r>
            <a:r>
              <a:rPr sz="2100" b="1" dirty="0">
                <a:latin typeface="Calibri"/>
                <a:cs typeface="Calibri"/>
              </a:rPr>
              <a:t>revision</a:t>
            </a:r>
            <a:r>
              <a:rPr sz="2100" b="1" spc="-50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is</a:t>
            </a:r>
            <a:r>
              <a:rPr sz="2100" b="1" spc="-45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‘flat’ </a:t>
            </a:r>
            <a:r>
              <a:rPr sz="2100" dirty="0">
                <a:latin typeface="Calibri"/>
                <a:cs typeface="Calibri"/>
              </a:rPr>
              <a:t>and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how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tackle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this.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6129" y="4429125"/>
            <a:ext cx="696289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252095" marR="5080">
              <a:lnSpc>
                <a:spcPts val="2920"/>
              </a:lnSpc>
              <a:spcBef>
                <a:spcPts val="464"/>
              </a:spcBef>
            </a:pPr>
            <a:r>
              <a:rPr sz="2700" spc="-130" dirty="0"/>
              <a:t>Introduction</a:t>
            </a:r>
            <a:r>
              <a:rPr sz="2700" spc="-150" dirty="0"/>
              <a:t> </a:t>
            </a:r>
            <a:r>
              <a:rPr sz="2700" spc="-155" dirty="0"/>
              <a:t>of</a:t>
            </a:r>
            <a:r>
              <a:rPr sz="2700" spc="-145" dirty="0"/>
              <a:t> </a:t>
            </a:r>
            <a:r>
              <a:rPr sz="2700" spc="-105" dirty="0"/>
              <a:t>Revision</a:t>
            </a:r>
            <a:r>
              <a:rPr sz="2700" spc="-145" dirty="0"/>
              <a:t> </a:t>
            </a:r>
            <a:r>
              <a:rPr sz="2700" spc="-90" dirty="0"/>
              <a:t>Curriculum</a:t>
            </a:r>
            <a:r>
              <a:rPr sz="2700" spc="-145" dirty="0"/>
              <a:t> </a:t>
            </a:r>
            <a:r>
              <a:rPr sz="2700" dirty="0"/>
              <a:t>-</a:t>
            </a:r>
            <a:r>
              <a:rPr sz="2700" spc="-150" dirty="0"/>
              <a:t> </a:t>
            </a:r>
            <a:r>
              <a:rPr sz="2700" spc="-260" dirty="0"/>
              <a:t>16</a:t>
            </a:r>
            <a:r>
              <a:rPr sz="2700" spc="-145" dirty="0"/>
              <a:t> </a:t>
            </a:r>
            <a:r>
              <a:rPr sz="2700" spc="-85" dirty="0"/>
              <a:t>Supportive </a:t>
            </a:r>
            <a:r>
              <a:rPr sz="2700" spc="-10" dirty="0"/>
              <a:t>Methods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5742399" y="1199928"/>
            <a:ext cx="2799715" cy="285305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469900" marR="5080" indent="-290830">
              <a:lnSpc>
                <a:spcPts val="2270"/>
              </a:lnSpc>
              <a:spcBef>
                <a:spcPts val="384"/>
              </a:spcBef>
              <a:buSzPct val="66666"/>
              <a:buFont typeface="Arial MT"/>
              <a:buChar char="•"/>
              <a:tabLst>
                <a:tab pos="469900" algn="l"/>
              </a:tabLst>
            </a:pPr>
            <a:r>
              <a:rPr sz="2100" spc="-10" dirty="0">
                <a:latin typeface="Calibri"/>
                <a:cs typeface="Calibri"/>
              </a:rPr>
              <a:t>Everybody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learns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and </a:t>
            </a:r>
            <a:r>
              <a:rPr sz="2100" spc="-20" dirty="0">
                <a:latin typeface="Calibri"/>
                <a:cs typeface="Calibri"/>
              </a:rPr>
              <a:t>remembers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a </a:t>
            </a:r>
            <a:r>
              <a:rPr sz="2100" spc="-10" dirty="0">
                <a:latin typeface="Calibri"/>
                <a:cs typeface="Calibri"/>
              </a:rPr>
              <a:t>different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way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it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is </a:t>
            </a:r>
            <a:r>
              <a:rPr sz="2100" dirty="0">
                <a:latin typeface="Calibri"/>
                <a:cs typeface="Calibri"/>
              </a:rPr>
              <a:t>about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finding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the </a:t>
            </a:r>
            <a:r>
              <a:rPr sz="2100" spc="-10" dirty="0">
                <a:latin typeface="Calibri"/>
                <a:cs typeface="Calibri"/>
              </a:rPr>
              <a:t>method(s)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that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work </a:t>
            </a:r>
            <a:r>
              <a:rPr sz="2100" dirty="0">
                <a:latin typeface="Calibri"/>
                <a:cs typeface="Calibri"/>
              </a:rPr>
              <a:t>for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your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child.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90"/>
              </a:spcBef>
            </a:pPr>
            <a:endParaRPr sz="2100">
              <a:latin typeface="Calibri"/>
              <a:cs typeface="Calibri"/>
            </a:endParaRPr>
          </a:p>
          <a:p>
            <a:pPr marL="12700" marR="125095">
              <a:lnSpc>
                <a:spcPts val="2270"/>
              </a:lnSpc>
            </a:pPr>
            <a:r>
              <a:rPr sz="2100" dirty="0">
                <a:latin typeface="Calibri"/>
                <a:cs typeface="Calibri"/>
              </a:rPr>
              <a:t>“The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right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horses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for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the </a:t>
            </a:r>
            <a:r>
              <a:rPr sz="2100" dirty="0">
                <a:latin typeface="Calibri"/>
                <a:cs typeface="Calibri"/>
              </a:rPr>
              <a:t>right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courses”</a:t>
            </a:r>
            <a:r>
              <a:rPr sz="2100" spc="-7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approach.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6129" y="4429125"/>
            <a:ext cx="696289" cy="609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050" y="1071025"/>
            <a:ext cx="3913066" cy="34046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252095" marR="5080">
              <a:lnSpc>
                <a:spcPts val="2920"/>
              </a:lnSpc>
              <a:spcBef>
                <a:spcPts val="464"/>
              </a:spcBef>
            </a:pPr>
            <a:r>
              <a:rPr sz="2700" spc="75" dirty="0"/>
              <a:t>Of</a:t>
            </a:r>
            <a:r>
              <a:rPr sz="2700" spc="-165" dirty="0"/>
              <a:t> </a:t>
            </a:r>
            <a:r>
              <a:rPr sz="2700" spc="-235" dirty="0"/>
              <a:t>the</a:t>
            </a:r>
            <a:r>
              <a:rPr sz="2700" spc="-160" dirty="0"/>
              <a:t> </a:t>
            </a:r>
            <a:r>
              <a:rPr sz="2700" spc="-260" dirty="0"/>
              <a:t>16</a:t>
            </a:r>
            <a:r>
              <a:rPr sz="2700" spc="-160" dirty="0"/>
              <a:t> </a:t>
            </a:r>
            <a:r>
              <a:rPr sz="2700" spc="-155" dirty="0"/>
              <a:t>methods</a:t>
            </a:r>
            <a:r>
              <a:rPr sz="2700" spc="-165" dirty="0"/>
              <a:t> </a:t>
            </a:r>
            <a:r>
              <a:rPr sz="2700" spc="-235" dirty="0"/>
              <a:t>the</a:t>
            </a:r>
            <a:r>
              <a:rPr sz="2700" spc="-160" dirty="0"/>
              <a:t> </a:t>
            </a:r>
            <a:r>
              <a:rPr sz="2700" spc="-145" dirty="0"/>
              <a:t>following</a:t>
            </a:r>
            <a:r>
              <a:rPr sz="2700" spc="-160" dirty="0"/>
              <a:t> </a:t>
            </a:r>
            <a:r>
              <a:rPr sz="2700" spc="-150" dirty="0"/>
              <a:t>are</a:t>
            </a:r>
            <a:r>
              <a:rPr sz="2700" spc="-160" dirty="0"/>
              <a:t> </a:t>
            </a:r>
            <a:r>
              <a:rPr sz="2700" spc="-150" dirty="0"/>
              <a:t>particularly</a:t>
            </a:r>
            <a:r>
              <a:rPr sz="2700" spc="-165" dirty="0"/>
              <a:t> </a:t>
            </a:r>
            <a:r>
              <a:rPr sz="2700" spc="-180" dirty="0"/>
              <a:t>useful</a:t>
            </a:r>
            <a:r>
              <a:rPr sz="2700" spc="-160" dirty="0"/>
              <a:t> </a:t>
            </a:r>
            <a:r>
              <a:rPr sz="2700" spc="-25" dirty="0"/>
              <a:t>for </a:t>
            </a:r>
            <a:r>
              <a:rPr sz="2700" spc="210" dirty="0"/>
              <a:t>GCSE</a:t>
            </a:r>
            <a:r>
              <a:rPr sz="2700" spc="-175" dirty="0"/>
              <a:t> </a:t>
            </a:r>
            <a:r>
              <a:rPr sz="2700" spc="-85" dirty="0"/>
              <a:t>Students:</a:t>
            </a:r>
            <a:endParaRPr sz="2700"/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6129" y="4429125"/>
            <a:ext cx="696289" cy="6095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3024" y="1220583"/>
            <a:ext cx="4580255" cy="324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65020">
              <a:lnSpc>
                <a:spcPct val="1117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Mind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Maps </a:t>
            </a: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2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Flash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Cards</a:t>
            </a:r>
            <a:endParaRPr sz="2100">
              <a:latin typeface="Calibri"/>
              <a:cs typeface="Calibri"/>
            </a:endParaRPr>
          </a:p>
          <a:p>
            <a:pPr marL="12700" marR="637540">
              <a:lnSpc>
                <a:spcPct val="111700"/>
              </a:lnSpc>
            </a:pP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3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Condensing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Down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Notes </a:t>
            </a: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4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Two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Wrong,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One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Right </a:t>
            </a: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5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Clock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Learning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11700"/>
              </a:lnSpc>
            </a:pP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6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Model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Answer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Deconstruction </a:t>
            </a: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7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Highlighting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12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Timed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Responses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2100" dirty="0">
                <a:latin typeface="Calibri"/>
                <a:cs typeface="Calibri"/>
              </a:rPr>
              <a:t>Method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13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Mark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Scheme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Consultation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200" y="110562"/>
            <a:ext cx="8750875" cy="49004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1229</Words>
  <Application>Microsoft Office PowerPoint</Application>
  <PresentationFormat>On-screen Show (16:9)</PresentationFormat>
  <Paragraphs>192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Arial MT</vt:lpstr>
      <vt:lpstr>Calibri</vt:lpstr>
      <vt:lpstr>Cambria</vt:lpstr>
      <vt:lpstr>Times New Roman</vt:lpstr>
      <vt:lpstr>Trebuchet MS</vt:lpstr>
      <vt:lpstr>Office Theme</vt:lpstr>
      <vt:lpstr>Revision Support</vt:lpstr>
      <vt:lpstr>The Aim of this Session:</vt:lpstr>
      <vt:lpstr>But before we start…</vt:lpstr>
      <vt:lpstr>General Advice</vt:lpstr>
      <vt:lpstr>Form time support: Revision Booklet</vt:lpstr>
      <vt:lpstr>Further form time support:</vt:lpstr>
      <vt:lpstr>Introduction of Revision Curriculum - 16 Supportive Methods</vt:lpstr>
      <vt:lpstr>Of the 16 methods the following are particularly useful for GCSE Students: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past students have said helps…</vt:lpstr>
      <vt:lpstr>Science</vt:lpstr>
      <vt:lpstr>All separate exams are 1hr45 long</vt:lpstr>
      <vt:lpstr>PowerPoint Presentation</vt:lpstr>
      <vt:lpstr>Year 10 Mock Exams</vt:lpstr>
      <vt:lpstr>PowerPoint Presentation</vt:lpstr>
      <vt:lpstr>PowerPoint Presentation</vt:lpstr>
      <vt:lpstr>PowerPoint Presentation</vt:lpstr>
      <vt:lpstr>PowerPoint Presentation</vt:lpstr>
      <vt:lpstr>Maths</vt:lpstr>
      <vt:lpstr>PowerPoint Presentation</vt:lpstr>
      <vt:lpstr>PowerPoint Presentation</vt:lpstr>
      <vt:lpstr>PowerPoint Presentation</vt:lpstr>
      <vt:lpstr>1. TUTOR - work on gaps in knowledge and/or target a particular grade</vt:lpstr>
      <vt:lpstr>PowerPoint Presentation</vt:lpstr>
      <vt:lpstr>PowerPoint Presentation</vt:lpstr>
      <vt:lpstr>PowerPoint Presentation</vt:lpstr>
      <vt:lpstr>PowerPoint Presentation</vt:lpstr>
      <vt:lpstr>English</vt:lpstr>
      <vt:lpstr>English: Language AND Literature</vt:lpstr>
      <vt:lpstr>English Language: Ways to revise</vt:lpstr>
      <vt:lpstr>English Language: Ways to revise</vt:lpstr>
      <vt:lpstr>Literature</vt:lpstr>
      <vt:lpstr>Flash Cards</vt:lpstr>
      <vt:lpstr>Embrace their phone…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 Support Year 10 (June 2023)</dc:title>
  <cp:lastModifiedBy>A Ellis</cp:lastModifiedBy>
  <cp:revision>1</cp:revision>
  <dcterms:created xsi:type="dcterms:W3CDTF">2025-01-08T11:47:30Z</dcterms:created>
  <dcterms:modified xsi:type="dcterms:W3CDTF">2025-01-08T12:51:03Z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2025-01-08T00:00:00Z</vt:filetime>
  </property>
  <property fmtid="{D5CDD505-2E9C-101B-9397-08002B2CF9AE}" pid="3" name="Creator">
    <vt:lpwstr>Google</vt:lpwstr>
  </property>
  <property fmtid="{D5CDD505-2E9C-101B-9397-08002B2CF9AE}" pid="4" name="LastSaved">
    <vt:filetime>2025-01-08T00:00:00Z</vt:filetime>
  </property>
</Properties>
</file>