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2"/>
  </p:notesMasterIdLst>
  <p:sldIdLst>
    <p:sldId id="256" r:id="rId5"/>
    <p:sldId id="297" r:id="rId6"/>
    <p:sldId id="298" r:id="rId7"/>
    <p:sldId id="300" r:id="rId8"/>
    <p:sldId id="301" r:id="rId9"/>
    <p:sldId id="258" r:id="rId10"/>
    <p:sldId id="299" r:id="rId11"/>
    <p:sldId id="261" r:id="rId12"/>
    <p:sldId id="315" r:id="rId13"/>
    <p:sldId id="316" r:id="rId14"/>
    <p:sldId id="313" r:id="rId15"/>
    <p:sldId id="314" r:id="rId16"/>
    <p:sldId id="312" r:id="rId17"/>
    <p:sldId id="317" r:id="rId18"/>
    <p:sldId id="318" r:id="rId19"/>
    <p:sldId id="319" r:id="rId20"/>
    <p:sldId id="320" r:id="rId21"/>
    <p:sldId id="321" r:id="rId22"/>
    <p:sldId id="270" r:id="rId23"/>
    <p:sldId id="271" r:id="rId24"/>
    <p:sldId id="272" r:id="rId25"/>
    <p:sldId id="273" r:id="rId26"/>
    <p:sldId id="277" r:id="rId27"/>
    <p:sldId id="275" r:id="rId28"/>
    <p:sldId id="276" r:id="rId29"/>
    <p:sldId id="311" r:id="rId30"/>
    <p:sldId id="278" r:id="rId31"/>
    <p:sldId id="279" r:id="rId32"/>
    <p:sldId id="280" r:id="rId33"/>
    <p:sldId id="281" r:id="rId34"/>
    <p:sldId id="282" r:id="rId35"/>
    <p:sldId id="283" r:id="rId36"/>
    <p:sldId id="284" r:id="rId37"/>
    <p:sldId id="285" r:id="rId38"/>
    <p:sldId id="286" r:id="rId39"/>
    <p:sldId id="322" r:id="rId40"/>
    <p:sldId id="323" r:id="rId41"/>
    <p:sldId id="324" r:id="rId42"/>
    <p:sldId id="325" r:id="rId43"/>
    <p:sldId id="326" r:id="rId44"/>
    <p:sldId id="296" r:id="rId45"/>
    <p:sldId id="293" r:id="rId46"/>
    <p:sldId id="310" r:id="rId47"/>
    <p:sldId id="305" r:id="rId48"/>
    <p:sldId id="306" r:id="rId49"/>
    <p:sldId id="307" r:id="rId50"/>
    <p:sldId id="308" r:id="rId51"/>
  </p:sldIdLst>
  <p:sldSz cx="9144000" cy="5143500" type="screen16x9"/>
  <p:notesSz cx="6797675" cy="9926638"/>
  <p:embeddedFontLst>
    <p:embeddedFont>
      <p:font typeface="Calibri" panose="020F0502020204030204" pitchFamily="34" charset="0"/>
      <p:regular r:id="rId53"/>
      <p:bold r:id="rId54"/>
      <p:italic r:id="rId55"/>
      <p:boldItalic r:id="rId56"/>
    </p:embeddedFont>
    <p:embeddedFont>
      <p:font typeface="Maven Pro" panose="020B0604020202020204" charset="0"/>
      <p:regular r:id="rId57"/>
      <p:bold r:id="rId58"/>
    </p:embeddedFont>
    <p:embeddedFont>
      <p:font typeface="Maven Pro Medium" panose="020B0604020202020204" charset="0"/>
      <p:regular r:id="rId59"/>
      <p:bold r:id="rId60"/>
    </p:embeddedFont>
    <p:embeddedFont>
      <p:font typeface="Maven Pro SemiBold" panose="020B0604020202020204" charset="0"/>
      <p:regular r:id="rId61"/>
      <p:bold r:id="rId62"/>
    </p:embeddedFont>
    <p:embeddedFont>
      <p:font typeface="Verdana" panose="020B0604030504040204" pitchFamily="34" charset="0"/>
      <p:regular r:id="rId63"/>
      <p:bold r:id="rId64"/>
      <p:italic r:id="rId65"/>
      <p:boldItalic r:id="rId6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9" roundtripDataSignature="AMtx7mghwQZOC1ORt57JLH8QvP2mIj2Z3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45D7DD7-A29E-4A73-AE01-7E8EC7D97C5C}">
  <a:tblStyle styleId="{645D7DD7-A29E-4A73-AE01-7E8EC7D97C5C}"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1.fntdata"/><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64" Type="http://schemas.openxmlformats.org/officeDocument/2006/relationships/font" Target="fonts/font12.fntdata"/><Relationship Id="rId69" Type="http://customschemas.google.com/relationships/presentationmetadata" Target="meta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erine Parker" userId="ebc8a3fb-6eb5-4b3e-8e5f-cba06c96ee08" providerId="ADAL" clId="{48E12E45-B6B0-4FE7-9AAA-5A5AEA58B4B5}"/>
    <pc:docChg chg="custSel modSld">
      <pc:chgData name="Catherine Parker" userId="ebc8a3fb-6eb5-4b3e-8e5f-cba06c96ee08" providerId="ADAL" clId="{48E12E45-B6B0-4FE7-9AAA-5A5AEA58B4B5}" dt="2024-03-16T16:56:25.146" v="63" actId="1036"/>
      <pc:docMkLst>
        <pc:docMk/>
      </pc:docMkLst>
      <pc:sldChg chg="addSp delSp modSp">
        <pc:chgData name="Catherine Parker" userId="ebc8a3fb-6eb5-4b3e-8e5f-cba06c96ee08" providerId="ADAL" clId="{48E12E45-B6B0-4FE7-9AAA-5A5AEA58B4B5}" dt="2024-03-16T16:56:25.146" v="63" actId="1036"/>
        <pc:sldMkLst>
          <pc:docMk/>
          <pc:sldMk cId="0" sldId="272"/>
        </pc:sldMkLst>
        <pc:spChg chg="add mod">
          <ac:chgData name="Catherine Parker" userId="ebc8a3fb-6eb5-4b3e-8e5f-cba06c96ee08" providerId="ADAL" clId="{48E12E45-B6B0-4FE7-9AAA-5A5AEA58B4B5}" dt="2024-03-16T16:47:57.138" v="25" actId="1076"/>
          <ac:spMkLst>
            <pc:docMk/>
            <pc:sldMk cId="0" sldId="272"/>
            <ac:spMk id="6" creationId="{91796C95-1178-413B-8B2C-B8773327DDED}"/>
          </ac:spMkLst>
        </pc:spChg>
        <pc:spChg chg="mod">
          <ac:chgData name="Catherine Parker" userId="ebc8a3fb-6eb5-4b3e-8e5f-cba06c96ee08" providerId="ADAL" clId="{48E12E45-B6B0-4FE7-9AAA-5A5AEA58B4B5}" dt="2024-03-16T16:47:51.842" v="23" actId="1076"/>
          <ac:spMkLst>
            <pc:docMk/>
            <pc:sldMk cId="0" sldId="272"/>
            <ac:spMk id="202" creationId="{00000000-0000-0000-0000-000000000000}"/>
          </ac:spMkLst>
        </pc:spChg>
        <pc:picChg chg="add del mod">
          <ac:chgData name="Catherine Parker" userId="ebc8a3fb-6eb5-4b3e-8e5f-cba06c96ee08" providerId="ADAL" clId="{48E12E45-B6B0-4FE7-9AAA-5A5AEA58B4B5}" dt="2024-03-16T16:53:50.474" v="27" actId="478"/>
          <ac:picMkLst>
            <pc:docMk/>
            <pc:sldMk cId="0" sldId="272"/>
            <ac:picMk id="2" creationId="{BFB352E7-D024-4B8C-9014-EECD928BB155}"/>
          </ac:picMkLst>
        </pc:picChg>
        <pc:picChg chg="add del mod">
          <ac:chgData name="Catherine Parker" userId="ebc8a3fb-6eb5-4b3e-8e5f-cba06c96ee08" providerId="ADAL" clId="{48E12E45-B6B0-4FE7-9AAA-5A5AEA58B4B5}" dt="2024-03-16T16:54:41.665" v="31" actId="478"/>
          <ac:picMkLst>
            <pc:docMk/>
            <pc:sldMk cId="0" sldId="272"/>
            <ac:picMk id="3" creationId="{D0061108-455B-4A35-9D5B-F9AE0812BE69}"/>
          </ac:picMkLst>
        </pc:picChg>
        <pc:picChg chg="add del mod">
          <ac:chgData name="Catherine Parker" userId="ebc8a3fb-6eb5-4b3e-8e5f-cba06c96ee08" providerId="ADAL" clId="{48E12E45-B6B0-4FE7-9AAA-5A5AEA58B4B5}" dt="2024-03-16T16:47:07.805" v="2" actId="478"/>
          <ac:picMkLst>
            <pc:docMk/>
            <pc:sldMk cId="0" sldId="272"/>
            <ac:picMk id="4" creationId="{5C000680-922A-47E6-961A-447095621770}"/>
          </ac:picMkLst>
        </pc:picChg>
        <pc:picChg chg="add del mod">
          <ac:chgData name="Catherine Parker" userId="ebc8a3fb-6eb5-4b3e-8e5f-cba06c96ee08" providerId="ADAL" clId="{48E12E45-B6B0-4FE7-9AAA-5A5AEA58B4B5}" dt="2024-03-16T16:55:09.368" v="45" actId="478"/>
          <ac:picMkLst>
            <pc:docMk/>
            <pc:sldMk cId="0" sldId="272"/>
            <ac:picMk id="5" creationId="{87133F20-F51F-4330-9527-3D868A649DD3}"/>
          </ac:picMkLst>
        </pc:picChg>
        <pc:picChg chg="add mod">
          <ac:chgData name="Catherine Parker" userId="ebc8a3fb-6eb5-4b3e-8e5f-cba06c96ee08" providerId="ADAL" clId="{48E12E45-B6B0-4FE7-9AAA-5A5AEA58B4B5}" dt="2024-03-16T16:56:25.146" v="63" actId="1036"/>
          <ac:picMkLst>
            <pc:docMk/>
            <pc:sldMk cId="0" sldId="272"/>
            <ac:picMk id="7" creationId="{D5570BF6-8ED8-414E-9E18-48AA5A9507A7}"/>
          </ac:picMkLst>
        </pc:picChg>
      </pc:sldChg>
    </pc:docChg>
  </pc:docChgLst>
  <pc:docChgLst>
    <pc:chgData name="Amy Cardell" userId="S::amy.cardell@wilsthorpe.ttct.co.uk::37ce1286-6cb6-46ee-a335-e10b3b4f0ad1" providerId="AD" clId="Web-{296BDE6B-D683-5FCD-C988-24418521B3B7}"/>
    <pc:docChg chg="modSld">
      <pc:chgData name="Amy Cardell" userId="S::amy.cardell@wilsthorpe.ttct.co.uk::37ce1286-6cb6-46ee-a335-e10b3b4f0ad1" providerId="AD" clId="Web-{296BDE6B-D683-5FCD-C988-24418521B3B7}" dt="2024-03-05T11:56:29.786" v="8" actId="1076"/>
      <pc:docMkLst>
        <pc:docMk/>
      </pc:docMkLst>
      <pc:sldChg chg="addSp modSp">
        <pc:chgData name="Amy Cardell" userId="S::amy.cardell@wilsthorpe.ttct.co.uk::37ce1286-6cb6-46ee-a335-e10b3b4f0ad1" providerId="AD" clId="Web-{296BDE6B-D683-5FCD-C988-24418521B3B7}" dt="2024-03-05T11:55:53.925" v="3" actId="1076"/>
        <pc:sldMkLst>
          <pc:docMk/>
          <pc:sldMk cId="0" sldId="270"/>
        </pc:sldMkLst>
        <pc:picChg chg="add mod">
          <ac:chgData name="Amy Cardell" userId="S::amy.cardell@wilsthorpe.ttct.co.uk::37ce1286-6cb6-46ee-a335-e10b3b4f0ad1" providerId="AD" clId="Web-{296BDE6B-D683-5FCD-C988-24418521B3B7}" dt="2024-03-05T11:55:53.925" v="3" actId="1076"/>
          <ac:picMkLst>
            <pc:docMk/>
            <pc:sldMk cId="0" sldId="270"/>
            <ac:picMk id="2" creationId="{ADBBD165-FD1D-AA9E-068D-EED5CFBA6DBC}"/>
          </ac:picMkLst>
        </pc:picChg>
      </pc:sldChg>
      <pc:sldChg chg="addSp modSp">
        <pc:chgData name="Amy Cardell" userId="S::amy.cardell@wilsthorpe.ttct.co.uk::37ce1286-6cb6-46ee-a335-e10b3b4f0ad1" providerId="AD" clId="Web-{296BDE6B-D683-5FCD-C988-24418521B3B7}" dt="2024-03-05T11:56:29.786" v="8" actId="1076"/>
        <pc:sldMkLst>
          <pc:docMk/>
          <pc:sldMk cId="0" sldId="271"/>
        </pc:sldMkLst>
        <pc:picChg chg="add mod">
          <ac:chgData name="Amy Cardell" userId="S::amy.cardell@wilsthorpe.ttct.co.uk::37ce1286-6cb6-46ee-a335-e10b3b4f0ad1" providerId="AD" clId="Web-{296BDE6B-D683-5FCD-C988-24418521B3B7}" dt="2024-03-05T11:56:29.786" v="8" actId="1076"/>
          <ac:picMkLst>
            <pc:docMk/>
            <pc:sldMk cId="0" sldId="271"/>
            <ac:picMk id="2" creationId="{B9722D1B-626B-D85F-ADB9-6FE514266AB2}"/>
          </ac:picMkLst>
        </pc:picChg>
      </pc:sldChg>
    </pc:docChg>
  </pc:docChgLst>
  <pc:docChgLst>
    <pc:chgData name="Philip London" userId="1da92687-cf0a-4d89-b0cd-494d8813a4d2" providerId="ADAL" clId="{AD8A97A6-437B-4230-851A-831A76EFC5B6}"/>
    <pc:docChg chg="modSld">
      <pc:chgData name="Philip London" userId="1da92687-cf0a-4d89-b0cd-494d8813a4d2" providerId="ADAL" clId="{AD8A97A6-437B-4230-851A-831A76EFC5B6}" dt="2024-03-26T08:41:05.475" v="12" actId="1036"/>
      <pc:docMkLst>
        <pc:docMk/>
      </pc:docMkLst>
      <pc:sldChg chg="addSp modSp">
        <pc:chgData name="Philip London" userId="1da92687-cf0a-4d89-b0cd-494d8813a4d2" providerId="ADAL" clId="{AD8A97A6-437B-4230-851A-831A76EFC5B6}" dt="2024-03-26T08:41:05.475" v="12" actId="1036"/>
        <pc:sldMkLst>
          <pc:docMk/>
          <pc:sldMk cId="0" sldId="278"/>
        </pc:sldMkLst>
        <pc:spChg chg="mod">
          <ac:chgData name="Philip London" userId="1da92687-cf0a-4d89-b0cd-494d8813a4d2" providerId="ADAL" clId="{AD8A97A6-437B-4230-851A-831A76EFC5B6}" dt="2024-03-26T08:41:05.475" v="12" actId="1036"/>
          <ac:spMkLst>
            <pc:docMk/>
            <pc:sldMk cId="0" sldId="278"/>
            <ac:spMk id="253" creationId="{00000000-0000-0000-0000-000000000000}"/>
          </ac:spMkLst>
        </pc:spChg>
        <pc:picChg chg="add mod ord modCrop">
          <ac:chgData name="Philip London" userId="1da92687-cf0a-4d89-b0cd-494d8813a4d2" providerId="ADAL" clId="{AD8A97A6-437B-4230-851A-831A76EFC5B6}" dt="2024-03-26T08:41:00.344" v="6" actId="167"/>
          <ac:picMkLst>
            <pc:docMk/>
            <pc:sldMk cId="0" sldId="278"/>
            <ac:picMk id="2" creationId="{E7AB7E1E-9B44-41DF-972F-F931C80BEECD}"/>
          </ac:picMkLst>
        </pc:picChg>
      </pc:sldChg>
    </pc:docChg>
  </pc:docChgLst>
  <pc:docChgLst>
    <pc:chgData name="Kayleigh Meller" userId="a5d35de1-eea0-4561-a498-d6ee0b6a6d4e" providerId="ADAL" clId="{6B944E38-ED19-4BE0-AE07-AECE9BDB98CA}"/>
    <pc:docChg chg="custSel addSld delSld modSld sldOrd">
      <pc:chgData name="Kayleigh Meller" userId="a5d35de1-eea0-4561-a498-d6ee0b6a6d4e" providerId="ADAL" clId="{6B944E38-ED19-4BE0-AE07-AECE9BDB98CA}" dt="2024-03-03T17:31:21.847" v="133" actId="1076"/>
      <pc:docMkLst>
        <pc:docMk/>
      </pc:docMkLst>
      <pc:sldChg chg="addSp delSp modSp">
        <pc:chgData name="Kayleigh Meller" userId="a5d35de1-eea0-4561-a498-d6ee0b6a6d4e" providerId="ADAL" clId="{6B944E38-ED19-4BE0-AE07-AECE9BDB98CA}" dt="2024-03-03T17:19:45.564" v="13" actId="1076"/>
        <pc:sldMkLst>
          <pc:docMk/>
          <pc:sldMk cId="0" sldId="261"/>
        </pc:sldMkLst>
        <pc:spChg chg="add">
          <ac:chgData name="Kayleigh Meller" userId="a5d35de1-eea0-4561-a498-d6ee0b6a6d4e" providerId="ADAL" clId="{6B944E38-ED19-4BE0-AE07-AECE9BDB98CA}" dt="2024-03-03T17:09:40.592" v="2"/>
          <ac:spMkLst>
            <pc:docMk/>
            <pc:sldMk cId="0" sldId="261"/>
            <ac:spMk id="8" creationId="{B1E123B3-4692-4BF1-96BE-660FBDB0D5B8}"/>
          </ac:spMkLst>
        </pc:spChg>
        <pc:spChg chg="add del">
          <ac:chgData name="Kayleigh Meller" userId="a5d35de1-eea0-4561-a498-d6ee0b6a6d4e" providerId="ADAL" clId="{6B944E38-ED19-4BE0-AE07-AECE9BDB98CA}" dt="2024-03-03T17:19:31.837" v="8" actId="478"/>
          <ac:spMkLst>
            <pc:docMk/>
            <pc:sldMk cId="0" sldId="261"/>
            <ac:spMk id="9" creationId="{04C9B751-2D1B-48B5-B310-9B66EB85649A}"/>
          </ac:spMkLst>
        </pc:spChg>
        <pc:spChg chg="add">
          <ac:chgData name="Kayleigh Meller" userId="a5d35de1-eea0-4561-a498-d6ee0b6a6d4e" providerId="ADAL" clId="{6B944E38-ED19-4BE0-AE07-AECE9BDB98CA}" dt="2024-03-03T17:09:40.592" v="2"/>
          <ac:spMkLst>
            <pc:docMk/>
            <pc:sldMk cId="0" sldId="261"/>
            <ac:spMk id="10" creationId="{E510C8DD-B7F2-4E77-B4EC-F6796ABD2DF4}"/>
          </ac:spMkLst>
        </pc:spChg>
        <pc:spChg chg="add mod">
          <ac:chgData name="Kayleigh Meller" userId="a5d35de1-eea0-4561-a498-d6ee0b6a6d4e" providerId="ADAL" clId="{6B944E38-ED19-4BE0-AE07-AECE9BDB98CA}" dt="2024-03-03T17:19:45.564" v="13" actId="1076"/>
          <ac:spMkLst>
            <pc:docMk/>
            <pc:sldMk cId="0" sldId="261"/>
            <ac:spMk id="11" creationId="{CF5FBEC9-1899-4103-8C2C-055B9D5A0196}"/>
          </ac:spMkLst>
        </pc:spChg>
        <pc:spChg chg="del">
          <ac:chgData name="Kayleigh Meller" userId="a5d35de1-eea0-4561-a498-d6ee0b6a6d4e" providerId="ADAL" clId="{6B944E38-ED19-4BE0-AE07-AECE9BDB98CA}" dt="2024-03-03T17:09:29.456" v="1" actId="478"/>
          <ac:spMkLst>
            <pc:docMk/>
            <pc:sldMk cId="0" sldId="261"/>
            <ac:spMk id="115" creationId="{00000000-0000-0000-0000-000000000000}"/>
          </ac:spMkLst>
        </pc:spChg>
        <pc:picChg chg="mod">
          <ac:chgData name="Kayleigh Meller" userId="a5d35de1-eea0-4561-a498-d6ee0b6a6d4e" providerId="ADAL" clId="{6B944E38-ED19-4BE0-AE07-AECE9BDB98CA}" dt="2024-03-03T17:09:52.957" v="3" actId="1076"/>
          <ac:picMkLst>
            <pc:docMk/>
            <pc:sldMk cId="0" sldId="261"/>
            <ac:picMk id="2" creationId="{106B7A2C-D0E2-4AB6-8F50-A9879F18D355}"/>
          </ac:picMkLst>
        </pc:picChg>
        <pc:picChg chg="add">
          <ac:chgData name="Kayleigh Meller" userId="a5d35de1-eea0-4561-a498-d6ee0b6a6d4e" providerId="ADAL" clId="{6B944E38-ED19-4BE0-AE07-AECE9BDB98CA}" dt="2024-03-03T17:09:40.592" v="2"/>
          <ac:picMkLst>
            <pc:docMk/>
            <pc:sldMk cId="0" sldId="261"/>
            <ac:picMk id="7" creationId="{66E469D9-0C47-45FA-B808-24B89E0505D8}"/>
          </ac:picMkLst>
        </pc:picChg>
        <pc:picChg chg="del">
          <ac:chgData name="Kayleigh Meller" userId="a5d35de1-eea0-4561-a498-d6ee0b6a6d4e" providerId="ADAL" clId="{6B944E38-ED19-4BE0-AE07-AECE9BDB98CA}" dt="2024-03-03T17:09:27.703" v="0" actId="478"/>
          <ac:picMkLst>
            <pc:docMk/>
            <pc:sldMk cId="0" sldId="261"/>
            <ac:picMk id="112" creationId="{00000000-0000-0000-0000-000000000000}"/>
          </ac:picMkLst>
        </pc:picChg>
      </pc:sldChg>
      <pc:sldChg chg="addSp delSp modSp add del ord">
        <pc:chgData name="Kayleigh Meller" userId="a5d35de1-eea0-4561-a498-d6ee0b6a6d4e" providerId="ADAL" clId="{6B944E38-ED19-4BE0-AE07-AECE9BDB98CA}" dt="2024-03-03T17:19:56.682" v="16" actId="1076"/>
        <pc:sldMkLst>
          <pc:docMk/>
          <pc:sldMk cId="1059416126" sldId="299"/>
        </pc:sldMkLst>
        <pc:spChg chg="del">
          <ac:chgData name="Kayleigh Meller" userId="a5d35de1-eea0-4561-a498-d6ee0b6a6d4e" providerId="ADAL" clId="{6B944E38-ED19-4BE0-AE07-AECE9BDB98CA}" dt="2024-03-03T17:19:49.228" v="14" actId="478"/>
          <ac:spMkLst>
            <pc:docMk/>
            <pc:sldMk cId="1059416126" sldId="299"/>
            <ac:spMk id="6" creationId="{4BA172A7-223D-4B03-9054-CAC0A2EF09C1}"/>
          </ac:spMkLst>
        </pc:spChg>
        <pc:spChg chg="add mod">
          <ac:chgData name="Kayleigh Meller" userId="a5d35de1-eea0-4561-a498-d6ee0b6a6d4e" providerId="ADAL" clId="{6B944E38-ED19-4BE0-AE07-AECE9BDB98CA}" dt="2024-03-03T17:19:56.682" v="16" actId="1076"/>
          <ac:spMkLst>
            <pc:docMk/>
            <pc:sldMk cId="1059416126" sldId="299"/>
            <ac:spMk id="7" creationId="{EC2F9B75-5BE9-410D-9188-DFE0313523AB}"/>
          </ac:spMkLst>
        </pc:spChg>
      </pc:sldChg>
      <pc:sldChg chg="addSp delSp modSp add ord">
        <pc:chgData name="Kayleigh Meller" userId="a5d35de1-eea0-4561-a498-d6ee0b6a6d4e" providerId="ADAL" clId="{6B944E38-ED19-4BE0-AE07-AECE9BDB98CA}" dt="2024-03-03T17:26:06.257" v="110" actId="2085"/>
        <pc:sldMkLst>
          <pc:docMk/>
          <pc:sldMk cId="0" sldId="312"/>
        </pc:sldMkLst>
        <pc:spChg chg="add mod">
          <ac:chgData name="Kayleigh Meller" userId="a5d35de1-eea0-4561-a498-d6ee0b6a6d4e" providerId="ADAL" clId="{6B944E38-ED19-4BE0-AE07-AECE9BDB98CA}" dt="2024-03-03T17:26:06.257" v="110" actId="2085"/>
          <ac:spMkLst>
            <pc:docMk/>
            <pc:sldMk cId="0" sldId="312"/>
            <ac:spMk id="2" creationId="{96D518A0-E716-44FB-95AC-8B8A0AB0BDC9}"/>
          </ac:spMkLst>
        </pc:spChg>
        <pc:spChg chg="del">
          <ac:chgData name="Kayleigh Meller" userId="a5d35de1-eea0-4561-a498-d6ee0b6a6d4e" providerId="ADAL" clId="{6B944E38-ED19-4BE0-AE07-AECE9BDB98CA}" dt="2024-03-03T17:25:04.094" v="89" actId="478"/>
          <ac:spMkLst>
            <pc:docMk/>
            <pc:sldMk cId="0" sldId="312"/>
            <ac:spMk id="5" creationId="{D186DC06-BC20-48FA-A548-DD635A8F12C1}"/>
          </ac:spMkLst>
        </pc:spChg>
        <pc:spChg chg="mod">
          <ac:chgData name="Kayleigh Meller" userId="a5d35de1-eea0-4561-a498-d6ee0b6a6d4e" providerId="ADAL" clId="{6B944E38-ED19-4BE0-AE07-AECE9BDB98CA}" dt="2024-03-03T17:25:52.245" v="106" actId="14100"/>
          <ac:spMkLst>
            <pc:docMk/>
            <pc:sldMk cId="0" sldId="312"/>
            <ac:spMk id="6" creationId="{48A4B13E-2E66-4943-8494-94963676D447}"/>
          </ac:spMkLst>
        </pc:spChg>
        <pc:picChg chg="del">
          <ac:chgData name="Kayleigh Meller" userId="a5d35de1-eea0-4561-a498-d6ee0b6a6d4e" providerId="ADAL" clId="{6B944E38-ED19-4BE0-AE07-AECE9BDB98CA}" dt="2024-03-03T17:22:51.149" v="22" actId="478"/>
          <ac:picMkLst>
            <pc:docMk/>
            <pc:sldMk cId="0" sldId="312"/>
            <ac:picMk id="4" creationId="{FE37BC2F-40FE-4008-868C-35EA04939715}"/>
          </ac:picMkLst>
        </pc:picChg>
        <pc:picChg chg="add mod ord modCrop">
          <ac:chgData name="Kayleigh Meller" userId="a5d35de1-eea0-4561-a498-d6ee0b6a6d4e" providerId="ADAL" clId="{6B944E38-ED19-4BE0-AE07-AECE9BDB98CA}" dt="2024-03-03T17:25:35.915" v="103" actId="1036"/>
          <ac:picMkLst>
            <pc:docMk/>
            <pc:sldMk cId="0" sldId="312"/>
            <ac:picMk id="7" creationId="{1C30B588-B207-40B6-A170-9198E61A0765}"/>
          </ac:picMkLst>
        </pc:picChg>
      </pc:sldChg>
      <pc:sldChg chg="addSp modSp add">
        <pc:chgData name="Kayleigh Meller" userId="a5d35de1-eea0-4561-a498-d6ee0b6a6d4e" providerId="ADAL" clId="{6B944E38-ED19-4BE0-AE07-AECE9BDB98CA}" dt="2024-03-03T17:30:43.370" v="125" actId="1076"/>
        <pc:sldMkLst>
          <pc:docMk/>
          <pc:sldMk cId="157093752" sldId="313"/>
        </pc:sldMkLst>
        <pc:spChg chg="mod">
          <ac:chgData name="Kayleigh Meller" userId="a5d35de1-eea0-4561-a498-d6ee0b6a6d4e" providerId="ADAL" clId="{6B944E38-ED19-4BE0-AE07-AECE9BDB98CA}" dt="2024-03-03T17:30:43.370" v="125" actId="1076"/>
          <ac:spMkLst>
            <pc:docMk/>
            <pc:sldMk cId="157093752" sldId="313"/>
            <ac:spMk id="5" creationId="{8AF54851-8019-40CA-A9D5-EB0C2345EA81}"/>
          </ac:spMkLst>
        </pc:spChg>
        <pc:spChg chg="add mod">
          <ac:chgData name="Kayleigh Meller" userId="a5d35de1-eea0-4561-a498-d6ee0b6a6d4e" providerId="ADAL" clId="{6B944E38-ED19-4BE0-AE07-AECE9BDB98CA}" dt="2024-03-03T17:30:38.964" v="124" actId="1076"/>
          <ac:spMkLst>
            <pc:docMk/>
            <pc:sldMk cId="157093752" sldId="313"/>
            <ac:spMk id="7" creationId="{AD25E6B3-D726-42E6-8336-68C85061018C}"/>
          </ac:spMkLst>
        </pc:spChg>
        <pc:picChg chg="add mod">
          <ac:chgData name="Kayleigh Meller" userId="a5d35de1-eea0-4561-a498-d6ee0b6a6d4e" providerId="ADAL" clId="{6B944E38-ED19-4BE0-AE07-AECE9BDB98CA}" dt="2024-03-03T17:30:07.526" v="118" actId="1076"/>
          <ac:picMkLst>
            <pc:docMk/>
            <pc:sldMk cId="157093752" sldId="313"/>
            <ac:picMk id="6" creationId="{2AFA5036-0EE7-4736-96B8-1214C4B4837A}"/>
          </ac:picMkLst>
        </pc:picChg>
      </pc:sldChg>
      <pc:sldChg chg="addSp delSp modSp add">
        <pc:chgData name="Kayleigh Meller" userId="a5d35de1-eea0-4561-a498-d6ee0b6a6d4e" providerId="ADAL" clId="{6B944E38-ED19-4BE0-AE07-AECE9BDB98CA}" dt="2024-03-03T17:31:21.847" v="133" actId="1076"/>
        <pc:sldMkLst>
          <pc:docMk/>
          <pc:sldMk cId="2476531494" sldId="314"/>
        </pc:sldMkLst>
        <pc:spChg chg="mod">
          <ac:chgData name="Kayleigh Meller" userId="a5d35de1-eea0-4561-a498-d6ee0b6a6d4e" providerId="ADAL" clId="{6B944E38-ED19-4BE0-AE07-AECE9BDB98CA}" dt="2024-03-03T17:31:21.847" v="133" actId="1076"/>
          <ac:spMkLst>
            <pc:docMk/>
            <pc:sldMk cId="2476531494" sldId="314"/>
            <ac:spMk id="5" creationId="{8AF54851-8019-40CA-A9D5-EB0C2345EA81}"/>
          </ac:spMkLst>
        </pc:spChg>
        <pc:picChg chg="del">
          <ac:chgData name="Kayleigh Meller" userId="a5d35de1-eea0-4561-a498-d6ee0b6a6d4e" providerId="ADAL" clId="{6B944E38-ED19-4BE0-AE07-AECE9BDB98CA}" dt="2024-03-03T17:30:54.756" v="128" actId="478"/>
          <ac:picMkLst>
            <pc:docMk/>
            <pc:sldMk cId="2476531494" sldId="314"/>
            <ac:picMk id="6" creationId="{2AFA5036-0EE7-4736-96B8-1214C4B4837A}"/>
          </ac:picMkLst>
        </pc:picChg>
        <pc:picChg chg="add mod">
          <ac:chgData name="Kayleigh Meller" userId="a5d35de1-eea0-4561-a498-d6ee0b6a6d4e" providerId="ADAL" clId="{6B944E38-ED19-4BE0-AE07-AECE9BDB98CA}" dt="2024-03-03T17:31:18.459" v="132" actId="1076"/>
          <ac:picMkLst>
            <pc:docMk/>
            <pc:sldMk cId="2476531494" sldId="314"/>
            <ac:picMk id="8" creationId="{8D04CEB7-69E9-4EFC-9C8C-BAC4489F2E7D}"/>
          </ac:picMkLst>
        </pc:picChg>
      </pc:sldChg>
    </pc:docChg>
  </pc:docChgLst>
  <pc:docChgLst>
    <pc:chgData name="Scott Simpson" userId="dcfe2a13-9e85-47bc-8115-96a9e0074cd0" providerId="ADAL" clId="{795B19B3-EAAE-4E46-889F-C8F0639F1466}"/>
    <pc:docChg chg="modSld">
      <pc:chgData name="Scott Simpson" userId="dcfe2a13-9e85-47bc-8115-96a9e0074cd0" providerId="ADAL" clId="{795B19B3-EAAE-4E46-889F-C8F0639F1466}" dt="2024-03-05T09:38:43.361" v="14"/>
      <pc:docMkLst>
        <pc:docMk/>
      </pc:docMkLst>
      <pc:sldChg chg="addSp modSp">
        <pc:chgData name="Scott Simpson" userId="dcfe2a13-9e85-47bc-8115-96a9e0074cd0" providerId="ADAL" clId="{795B19B3-EAAE-4E46-889F-C8F0639F1466}" dt="2024-03-05T09:22:10.249" v="1"/>
        <pc:sldMkLst>
          <pc:docMk/>
          <pc:sldMk cId="0" sldId="279"/>
        </pc:sldMkLst>
        <pc:spChg chg="mod">
          <ac:chgData name="Scott Simpson" userId="dcfe2a13-9e85-47bc-8115-96a9e0074cd0" providerId="ADAL" clId="{795B19B3-EAAE-4E46-889F-C8F0639F1466}" dt="2024-03-05T09:22:07.986" v="0" actId="1076"/>
          <ac:spMkLst>
            <pc:docMk/>
            <pc:sldMk cId="0" sldId="279"/>
            <ac:spMk id="259" creationId="{00000000-0000-0000-0000-000000000000}"/>
          </ac:spMkLst>
        </pc:spChg>
        <pc:picChg chg="add">
          <ac:chgData name="Scott Simpson" userId="dcfe2a13-9e85-47bc-8115-96a9e0074cd0" providerId="ADAL" clId="{795B19B3-EAAE-4E46-889F-C8F0639F1466}" dt="2024-03-05T09:22:10.249" v="1"/>
          <ac:picMkLst>
            <pc:docMk/>
            <pc:sldMk cId="0" sldId="279"/>
            <ac:picMk id="2" creationId="{9DA23E8A-1BB6-4677-B852-3EC625A608B5}"/>
          </ac:picMkLst>
        </pc:picChg>
      </pc:sldChg>
      <pc:sldChg chg="addSp">
        <pc:chgData name="Scott Simpson" userId="dcfe2a13-9e85-47bc-8115-96a9e0074cd0" providerId="ADAL" clId="{795B19B3-EAAE-4E46-889F-C8F0639F1466}" dt="2024-03-05T09:23:56.094" v="2"/>
        <pc:sldMkLst>
          <pc:docMk/>
          <pc:sldMk cId="0" sldId="280"/>
        </pc:sldMkLst>
        <pc:picChg chg="add">
          <ac:chgData name="Scott Simpson" userId="dcfe2a13-9e85-47bc-8115-96a9e0074cd0" providerId="ADAL" clId="{795B19B3-EAAE-4E46-889F-C8F0639F1466}" dt="2024-03-05T09:23:56.094" v="2"/>
          <ac:picMkLst>
            <pc:docMk/>
            <pc:sldMk cId="0" sldId="280"/>
            <ac:picMk id="2" creationId="{F87B8FB1-7E26-4A42-8B18-4150F3DEA06C}"/>
          </ac:picMkLst>
        </pc:picChg>
      </pc:sldChg>
      <pc:sldChg chg="addSp modSp">
        <pc:chgData name="Scott Simpson" userId="dcfe2a13-9e85-47bc-8115-96a9e0074cd0" providerId="ADAL" clId="{795B19B3-EAAE-4E46-889F-C8F0639F1466}" dt="2024-03-05T09:25:50.556" v="4"/>
        <pc:sldMkLst>
          <pc:docMk/>
          <pc:sldMk cId="0" sldId="281"/>
        </pc:sldMkLst>
        <pc:spChg chg="mod">
          <ac:chgData name="Scott Simpson" userId="dcfe2a13-9e85-47bc-8115-96a9e0074cd0" providerId="ADAL" clId="{795B19B3-EAAE-4E46-889F-C8F0639F1466}" dt="2024-03-05T09:25:47.534" v="3" actId="1076"/>
          <ac:spMkLst>
            <pc:docMk/>
            <pc:sldMk cId="0" sldId="281"/>
            <ac:spMk id="276" creationId="{00000000-0000-0000-0000-000000000000}"/>
          </ac:spMkLst>
        </pc:spChg>
        <pc:picChg chg="add">
          <ac:chgData name="Scott Simpson" userId="dcfe2a13-9e85-47bc-8115-96a9e0074cd0" providerId="ADAL" clId="{795B19B3-EAAE-4E46-889F-C8F0639F1466}" dt="2024-03-05T09:25:50.556" v="4"/>
          <ac:picMkLst>
            <pc:docMk/>
            <pc:sldMk cId="0" sldId="281"/>
            <ac:picMk id="2" creationId="{2B9E1033-417B-460B-8D72-8D840AC0C3A8}"/>
          </ac:picMkLst>
        </pc:picChg>
      </pc:sldChg>
      <pc:sldChg chg="addSp modSp">
        <pc:chgData name="Scott Simpson" userId="dcfe2a13-9e85-47bc-8115-96a9e0074cd0" providerId="ADAL" clId="{795B19B3-EAAE-4E46-889F-C8F0639F1466}" dt="2024-03-05T09:28:51.209" v="6"/>
        <pc:sldMkLst>
          <pc:docMk/>
          <pc:sldMk cId="0" sldId="282"/>
        </pc:sldMkLst>
        <pc:spChg chg="mod">
          <ac:chgData name="Scott Simpson" userId="dcfe2a13-9e85-47bc-8115-96a9e0074cd0" providerId="ADAL" clId="{795B19B3-EAAE-4E46-889F-C8F0639F1466}" dt="2024-03-05T09:28:48.523" v="5" actId="1076"/>
          <ac:spMkLst>
            <pc:docMk/>
            <pc:sldMk cId="0" sldId="282"/>
            <ac:spMk id="284" creationId="{00000000-0000-0000-0000-000000000000}"/>
          </ac:spMkLst>
        </pc:spChg>
        <pc:picChg chg="add">
          <ac:chgData name="Scott Simpson" userId="dcfe2a13-9e85-47bc-8115-96a9e0074cd0" providerId="ADAL" clId="{795B19B3-EAAE-4E46-889F-C8F0639F1466}" dt="2024-03-05T09:28:51.209" v="6"/>
          <ac:picMkLst>
            <pc:docMk/>
            <pc:sldMk cId="0" sldId="282"/>
            <ac:picMk id="2" creationId="{87CE53D3-CD2F-4963-A816-1DD492746D97}"/>
          </ac:picMkLst>
        </pc:picChg>
      </pc:sldChg>
      <pc:sldChg chg="addSp modSp">
        <pc:chgData name="Scott Simpson" userId="dcfe2a13-9e85-47bc-8115-96a9e0074cd0" providerId="ADAL" clId="{795B19B3-EAAE-4E46-889F-C8F0639F1466}" dt="2024-03-05T09:30:22.281" v="8"/>
        <pc:sldMkLst>
          <pc:docMk/>
          <pc:sldMk cId="0" sldId="283"/>
        </pc:sldMkLst>
        <pc:spChg chg="mod">
          <ac:chgData name="Scott Simpson" userId="dcfe2a13-9e85-47bc-8115-96a9e0074cd0" providerId="ADAL" clId="{795B19B3-EAAE-4E46-889F-C8F0639F1466}" dt="2024-03-05T09:30:20.160" v="7" actId="1076"/>
          <ac:spMkLst>
            <pc:docMk/>
            <pc:sldMk cId="0" sldId="283"/>
            <ac:spMk id="292" creationId="{00000000-0000-0000-0000-000000000000}"/>
          </ac:spMkLst>
        </pc:spChg>
        <pc:picChg chg="add">
          <ac:chgData name="Scott Simpson" userId="dcfe2a13-9e85-47bc-8115-96a9e0074cd0" providerId="ADAL" clId="{795B19B3-EAAE-4E46-889F-C8F0639F1466}" dt="2024-03-05T09:30:22.281" v="8"/>
          <ac:picMkLst>
            <pc:docMk/>
            <pc:sldMk cId="0" sldId="283"/>
            <ac:picMk id="2" creationId="{41CA7909-533C-4945-B37E-5CA0C01780EC}"/>
          </ac:picMkLst>
        </pc:picChg>
      </pc:sldChg>
      <pc:sldChg chg="addSp modSp">
        <pc:chgData name="Scott Simpson" userId="dcfe2a13-9e85-47bc-8115-96a9e0074cd0" providerId="ADAL" clId="{795B19B3-EAAE-4E46-889F-C8F0639F1466}" dt="2024-03-05T09:33:31.114" v="10"/>
        <pc:sldMkLst>
          <pc:docMk/>
          <pc:sldMk cId="0" sldId="284"/>
        </pc:sldMkLst>
        <pc:spChg chg="mod">
          <ac:chgData name="Scott Simpson" userId="dcfe2a13-9e85-47bc-8115-96a9e0074cd0" providerId="ADAL" clId="{795B19B3-EAAE-4E46-889F-C8F0639F1466}" dt="2024-03-05T09:33:29.242" v="9" actId="1076"/>
          <ac:spMkLst>
            <pc:docMk/>
            <pc:sldMk cId="0" sldId="284"/>
            <ac:spMk id="300" creationId="{00000000-0000-0000-0000-000000000000}"/>
          </ac:spMkLst>
        </pc:spChg>
        <pc:picChg chg="add">
          <ac:chgData name="Scott Simpson" userId="dcfe2a13-9e85-47bc-8115-96a9e0074cd0" providerId="ADAL" clId="{795B19B3-EAAE-4E46-889F-C8F0639F1466}" dt="2024-03-05T09:33:31.114" v="10"/>
          <ac:picMkLst>
            <pc:docMk/>
            <pc:sldMk cId="0" sldId="284"/>
            <ac:picMk id="2" creationId="{FEE3D2FF-4E49-4B72-8E86-6298BC7DAB33}"/>
          </ac:picMkLst>
        </pc:picChg>
      </pc:sldChg>
      <pc:sldChg chg="addSp modSp">
        <pc:chgData name="Scott Simpson" userId="dcfe2a13-9e85-47bc-8115-96a9e0074cd0" providerId="ADAL" clId="{795B19B3-EAAE-4E46-889F-C8F0639F1466}" dt="2024-03-05T09:36:27.371" v="12"/>
        <pc:sldMkLst>
          <pc:docMk/>
          <pc:sldMk cId="0" sldId="285"/>
        </pc:sldMkLst>
        <pc:spChg chg="mod">
          <ac:chgData name="Scott Simpson" userId="dcfe2a13-9e85-47bc-8115-96a9e0074cd0" providerId="ADAL" clId="{795B19B3-EAAE-4E46-889F-C8F0639F1466}" dt="2024-03-05T09:36:20.494" v="11" actId="1076"/>
          <ac:spMkLst>
            <pc:docMk/>
            <pc:sldMk cId="0" sldId="285"/>
            <ac:spMk id="308" creationId="{00000000-0000-0000-0000-000000000000}"/>
          </ac:spMkLst>
        </pc:spChg>
        <pc:picChg chg="add">
          <ac:chgData name="Scott Simpson" userId="dcfe2a13-9e85-47bc-8115-96a9e0074cd0" providerId="ADAL" clId="{795B19B3-EAAE-4E46-889F-C8F0639F1466}" dt="2024-03-05T09:36:27.371" v="12"/>
          <ac:picMkLst>
            <pc:docMk/>
            <pc:sldMk cId="0" sldId="285"/>
            <ac:picMk id="2" creationId="{61E8E674-8390-40DB-8FFB-A995F8614BF4}"/>
          </ac:picMkLst>
        </pc:picChg>
      </pc:sldChg>
      <pc:sldChg chg="addSp modSp">
        <pc:chgData name="Scott Simpson" userId="dcfe2a13-9e85-47bc-8115-96a9e0074cd0" providerId="ADAL" clId="{795B19B3-EAAE-4E46-889F-C8F0639F1466}" dt="2024-03-05T09:38:43.361" v="14"/>
        <pc:sldMkLst>
          <pc:docMk/>
          <pc:sldMk cId="0" sldId="286"/>
        </pc:sldMkLst>
        <pc:spChg chg="mod">
          <ac:chgData name="Scott Simpson" userId="dcfe2a13-9e85-47bc-8115-96a9e0074cd0" providerId="ADAL" clId="{795B19B3-EAAE-4E46-889F-C8F0639F1466}" dt="2024-03-05T09:38:41.839" v="13" actId="1076"/>
          <ac:spMkLst>
            <pc:docMk/>
            <pc:sldMk cId="0" sldId="286"/>
            <ac:spMk id="316" creationId="{00000000-0000-0000-0000-000000000000}"/>
          </ac:spMkLst>
        </pc:spChg>
        <pc:picChg chg="add">
          <ac:chgData name="Scott Simpson" userId="dcfe2a13-9e85-47bc-8115-96a9e0074cd0" providerId="ADAL" clId="{795B19B3-EAAE-4E46-889F-C8F0639F1466}" dt="2024-03-05T09:38:43.361" v="14"/>
          <ac:picMkLst>
            <pc:docMk/>
            <pc:sldMk cId="0" sldId="286"/>
            <ac:picMk id="2" creationId="{4892D2DA-0116-42EC-85EE-779BA5530F81}"/>
          </ac:picMkLst>
        </pc:picChg>
      </pc:sldChg>
    </pc:docChg>
  </pc:docChgLst>
  <pc:docChgLst>
    <pc:chgData name="Farah Batool" userId="b13e2ee6-1e6b-4067-9153-78a51cf5088d" providerId="ADAL" clId="{B6BBE904-9C50-4D6E-A28E-8CD7DB423747}"/>
    <pc:docChg chg="undo custSel modSld">
      <pc:chgData name="Farah Batool" userId="b13e2ee6-1e6b-4067-9153-78a51cf5088d" providerId="ADAL" clId="{B6BBE904-9C50-4D6E-A28E-8CD7DB423747}" dt="2024-03-15T15:20:46.445" v="91" actId="1076"/>
      <pc:docMkLst>
        <pc:docMk/>
      </pc:docMkLst>
      <pc:sldChg chg="addSp delSp modSp">
        <pc:chgData name="Farah Batool" userId="b13e2ee6-1e6b-4067-9153-78a51cf5088d" providerId="ADAL" clId="{B6BBE904-9C50-4D6E-A28E-8CD7DB423747}" dt="2024-03-15T15:20:46.445" v="91" actId="1076"/>
        <pc:sldMkLst>
          <pc:docMk/>
          <pc:sldMk cId="0" sldId="276"/>
        </pc:sldMkLst>
        <pc:spChg chg="add del">
          <ac:chgData name="Farah Batool" userId="b13e2ee6-1e6b-4067-9153-78a51cf5088d" providerId="ADAL" clId="{B6BBE904-9C50-4D6E-A28E-8CD7DB423747}" dt="2024-03-15T15:20:32.310" v="89"/>
          <ac:spMkLst>
            <pc:docMk/>
            <pc:sldMk cId="0" sldId="276"/>
            <ac:spMk id="6" creationId="{91067810-C720-4D10-9580-77A260AC50A1}"/>
          </ac:spMkLst>
        </pc:spChg>
        <pc:spChg chg="add del mod">
          <ac:chgData name="Farah Batool" userId="b13e2ee6-1e6b-4067-9153-78a51cf5088d" providerId="ADAL" clId="{B6BBE904-9C50-4D6E-A28E-8CD7DB423747}" dt="2024-03-15T15:20:32.310" v="89"/>
          <ac:spMkLst>
            <pc:docMk/>
            <pc:sldMk cId="0" sldId="276"/>
            <ac:spMk id="7" creationId="{03ED94FD-C108-4CFC-89DC-5D2CFB0DB14A}"/>
          </ac:spMkLst>
        </pc:spChg>
        <pc:spChg chg="add del mod">
          <ac:chgData name="Farah Batool" userId="b13e2ee6-1e6b-4067-9153-78a51cf5088d" providerId="ADAL" clId="{B6BBE904-9C50-4D6E-A28E-8CD7DB423747}" dt="2024-03-15T15:20:32.310" v="89"/>
          <ac:spMkLst>
            <pc:docMk/>
            <pc:sldMk cId="0" sldId="276"/>
            <ac:spMk id="8" creationId="{0648A4D9-664F-478A-98EA-76FCA9BB41E0}"/>
          </ac:spMkLst>
        </pc:spChg>
        <pc:spChg chg="add del mod">
          <ac:chgData name="Farah Batool" userId="b13e2ee6-1e6b-4067-9153-78a51cf5088d" providerId="ADAL" clId="{B6BBE904-9C50-4D6E-A28E-8CD7DB423747}" dt="2024-03-15T15:20:32.310" v="89"/>
          <ac:spMkLst>
            <pc:docMk/>
            <pc:sldMk cId="0" sldId="276"/>
            <ac:spMk id="12" creationId="{F04A8E2E-9C49-483C-9ECF-F13A07C99674}"/>
          </ac:spMkLst>
        </pc:spChg>
        <pc:spChg chg="add del mod">
          <ac:chgData name="Farah Batool" userId="b13e2ee6-1e6b-4067-9153-78a51cf5088d" providerId="ADAL" clId="{B6BBE904-9C50-4D6E-A28E-8CD7DB423747}" dt="2024-03-15T15:20:32.310" v="89"/>
          <ac:spMkLst>
            <pc:docMk/>
            <pc:sldMk cId="0" sldId="276"/>
            <ac:spMk id="15" creationId="{E0092E6F-4B92-4B7D-A58E-7B5ED72AA892}"/>
          </ac:spMkLst>
        </pc:spChg>
        <pc:spChg chg="add del mod">
          <ac:chgData name="Farah Batool" userId="b13e2ee6-1e6b-4067-9153-78a51cf5088d" providerId="ADAL" clId="{B6BBE904-9C50-4D6E-A28E-8CD7DB423747}" dt="2024-03-15T15:20:32.310" v="89"/>
          <ac:spMkLst>
            <pc:docMk/>
            <pc:sldMk cId="0" sldId="276"/>
            <ac:spMk id="17" creationId="{6A2DB362-F920-4365-B58E-A558B4302235}"/>
          </ac:spMkLst>
        </pc:spChg>
        <pc:spChg chg="add mod">
          <ac:chgData name="Farah Batool" userId="b13e2ee6-1e6b-4067-9153-78a51cf5088d" providerId="ADAL" clId="{B6BBE904-9C50-4D6E-A28E-8CD7DB423747}" dt="2024-03-11T09:10:57.920" v="16" actId="14100"/>
          <ac:spMkLst>
            <pc:docMk/>
            <pc:sldMk cId="0" sldId="276"/>
            <ac:spMk id="20" creationId="{F27812EA-A9BF-4B42-A273-A1B9A8FAED0D}"/>
          </ac:spMkLst>
        </pc:spChg>
        <pc:spChg chg="add del mod">
          <ac:chgData name="Farah Batool" userId="b13e2ee6-1e6b-4067-9153-78a51cf5088d" providerId="ADAL" clId="{B6BBE904-9C50-4D6E-A28E-8CD7DB423747}" dt="2024-03-15T15:20:32.310" v="89"/>
          <ac:spMkLst>
            <pc:docMk/>
            <pc:sldMk cId="0" sldId="276"/>
            <ac:spMk id="21" creationId="{53FEAF35-445D-4019-A64E-822C40FB2C73}"/>
          </ac:spMkLst>
        </pc:spChg>
        <pc:spChg chg="add del">
          <ac:chgData name="Farah Batool" userId="b13e2ee6-1e6b-4067-9153-78a51cf5088d" providerId="ADAL" clId="{B6BBE904-9C50-4D6E-A28E-8CD7DB423747}" dt="2024-03-15T15:20:32.310" v="89"/>
          <ac:spMkLst>
            <pc:docMk/>
            <pc:sldMk cId="0" sldId="276"/>
            <ac:spMk id="23" creationId="{E6E13962-9E65-4A55-9064-762DF9FFA366}"/>
          </ac:spMkLst>
        </pc:spChg>
        <pc:spChg chg="add del">
          <ac:chgData name="Farah Batool" userId="b13e2ee6-1e6b-4067-9153-78a51cf5088d" providerId="ADAL" clId="{B6BBE904-9C50-4D6E-A28E-8CD7DB423747}" dt="2024-03-15T15:20:32.310" v="89"/>
          <ac:spMkLst>
            <pc:docMk/>
            <pc:sldMk cId="0" sldId="276"/>
            <ac:spMk id="24" creationId="{392B7D47-80C2-46CE-8E7C-B88644EA1091}"/>
          </ac:spMkLst>
        </pc:spChg>
        <pc:spChg chg="add mod">
          <ac:chgData name="Farah Batool" userId="b13e2ee6-1e6b-4067-9153-78a51cf5088d" providerId="ADAL" clId="{B6BBE904-9C50-4D6E-A28E-8CD7DB423747}" dt="2024-03-11T09:12:21.983" v="64" actId="164"/>
          <ac:spMkLst>
            <pc:docMk/>
            <pc:sldMk cId="0" sldId="276"/>
            <ac:spMk id="25" creationId="{6CD5F506-3010-4C4B-B0B3-ACFDF8A8BC4D}"/>
          </ac:spMkLst>
        </pc:spChg>
        <pc:spChg chg="add del mod">
          <ac:chgData name="Farah Batool" userId="b13e2ee6-1e6b-4067-9153-78a51cf5088d" providerId="ADAL" clId="{B6BBE904-9C50-4D6E-A28E-8CD7DB423747}" dt="2024-03-15T15:20:32.310" v="89"/>
          <ac:spMkLst>
            <pc:docMk/>
            <pc:sldMk cId="0" sldId="276"/>
            <ac:spMk id="26" creationId="{32989C63-C82D-4932-A8EB-B5ECFFB74BC6}"/>
          </ac:spMkLst>
        </pc:spChg>
        <pc:spChg chg="add del">
          <ac:chgData name="Farah Batool" userId="b13e2ee6-1e6b-4067-9153-78a51cf5088d" providerId="ADAL" clId="{B6BBE904-9C50-4D6E-A28E-8CD7DB423747}" dt="2024-03-15T15:20:32.310" v="89"/>
          <ac:spMkLst>
            <pc:docMk/>
            <pc:sldMk cId="0" sldId="276"/>
            <ac:spMk id="29" creationId="{6E178F4F-3451-4FFE-B0C1-98CE2C603F2D}"/>
          </ac:spMkLst>
        </pc:spChg>
        <pc:spChg chg="add del">
          <ac:chgData name="Farah Batool" userId="b13e2ee6-1e6b-4067-9153-78a51cf5088d" providerId="ADAL" clId="{B6BBE904-9C50-4D6E-A28E-8CD7DB423747}" dt="2024-03-15T15:20:32.310" v="89"/>
          <ac:spMkLst>
            <pc:docMk/>
            <pc:sldMk cId="0" sldId="276"/>
            <ac:spMk id="30" creationId="{DB9E5B57-90C4-4261-B406-C68F0746996B}"/>
          </ac:spMkLst>
        </pc:spChg>
        <pc:spChg chg="add del mod">
          <ac:chgData name="Farah Batool" userId="b13e2ee6-1e6b-4067-9153-78a51cf5088d" providerId="ADAL" clId="{B6BBE904-9C50-4D6E-A28E-8CD7DB423747}" dt="2024-03-15T15:20:32.310" v="89"/>
          <ac:spMkLst>
            <pc:docMk/>
            <pc:sldMk cId="0" sldId="276"/>
            <ac:spMk id="31" creationId="{041B6BB1-A05D-4AEE-9973-5466F0F7DA7F}"/>
          </ac:spMkLst>
        </pc:spChg>
        <pc:spChg chg="add del">
          <ac:chgData name="Farah Batool" userId="b13e2ee6-1e6b-4067-9153-78a51cf5088d" providerId="ADAL" clId="{B6BBE904-9C50-4D6E-A28E-8CD7DB423747}" dt="2024-03-15T15:20:32.310" v="89"/>
          <ac:spMkLst>
            <pc:docMk/>
            <pc:sldMk cId="0" sldId="276"/>
            <ac:spMk id="36" creationId="{008B1014-B023-4110-8F3E-E1DE726A2C2D}"/>
          </ac:spMkLst>
        </pc:spChg>
        <pc:spChg chg="add del">
          <ac:chgData name="Farah Batool" userId="b13e2ee6-1e6b-4067-9153-78a51cf5088d" providerId="ADAL" clId="{B6BBE904-9C50-4D6E-A28E-8CD7DB423747}" dt="2024-03-15T15:20:32.310" v="89"/>
          <ac:spMkLst>
            <pc:docMk/>
            <pc:sldMk cId="0" sldId="276"/>
            <ac:spMk id="38" creationId="{C759C038-68CE-4780-A67E-58517E64F8E3}"/>
          </ac:spMkLst>
        </pc:spChg>
        <pc:spChg chg="add del">
          <ac:chgData name="Farah Batool" userId="b13e2ee6-1e6b-4067-9153-78a51cf5088d" providerId="ADAL" clId="{B6BBE904-9C50-4D6E-A28E-8CD7DB423747}" dt="2024-03-15T15:20:32.310" v="89"/>
          <ac:spMkLst>
            <pc:docMk/>
            <pc:sldMk cId="0" sldId="276"/>
            <ac:spMk id="39" creationId="{EC995A37-2DDA-47FD-BD5B-E8704992F1A9}"/>
          </ac:spMkLst>
        </pc:spChg>
        <pc:spChg chg="add del mod ord">
          <ac:chgData name="Farah Batool" userId="b13e2ee6-1e6b-4067-9153-78a51cf5088d" providerId="ADAL" clId="{B6BBE904-9C50-4D6E-A28E-8CD7DB423747}" dt="2024-03-15T15:20:32.310" v="89"/>
          <ac:spMkLst>
            <pc:docMk/>
            <pc:sldMk cId="0" sldId="276"/>
            <ac:spMk id="42" creationId="{CF812FFE-1F14-410D-BE81-E3BD01E649C0}"/>
          </ac:spMkLst>
        </pc:spChg>
        <pc:spChg chg="add del">
          <ac:chgData name="Farah Batool" userId="b13e2ee6-1e6b-4067-9153-78a51cf5088d" providerId="ADAL" clId="{B6BBE904-9C50-4D6E-A28E-8CD7DB423747}" dt="2024-03-15T15:20:32.310" v="89"/>
          <ac:spMkLst>
            <pc:docMk/>
            <pc:sldMk cId="0" sldId="276"/>
            <ac:spMk id="43" creationId="{DD5ED400-FAD9-4E10-B88F-BEF064A8EA39}"/>
          </ac:spMkLst>
        </pc:spChg>
        <pc:spChg chg="add del">
          <ac:chgData name="Farah Batool" userId="b13e2ee6-1e6b-4067-9153-78a51cf5088d" providerId="ADAL" clId="{B6BBE904-9C50-4D6E-A28E-8CD7DB423747}" dt="2024-03-15T15:20:28.616" v="88"/>
          <ac:spMkLst>
            <pc:docMk/>
            <pc:sldMk cId="0" sldId="276"/>
            <ac:spMk id="235" creationId="{00000000-0000-0000-0000-000000000000}"/>
          </ac:spMkLst>
        </pc:spChg>
        <pc:spChg chg="del">
          <ac:chgData name="Farah Batool" userId="b13e2ee6-1e6b-4067-9153-78a51cf5088d" providerId="ADAL" clId="{B6BBE904-9C50-4D6E-A28E-8CD7DB423747}" dt="2024-03-11T09:09:56.008" v="6" actId="478"/>
          <ac:spMkLst>
            <pc:docMk/>
            <pc:sldMk cId="0" sldId="276"/>
            <ac:spMk id="236" creationId="{00000000-0000-0000-0000-000000000000}"/>
          </ac:spMkLst>
        </pc:spChg>
        <pc:grpChg chg="add del mod ord">
          <ac:chgData name="Farah Batool" userId="b13e2ee6-1e6b-4067-9153-78a51cf5088d" providerId="ADAL" clId="{B6BBE904-9C50-4D6E-A28E-8CD7DB423747}" dt="2024-03-15T15:20:32.310" v="89"/>
          <ac:grpSpMkLst>
            <pc:docMk/>
            <pc:sldMk cId="0" sldId="276"/>
            <ac:grpSpMk id="2" creationId="{6436DC2C-8F43-451A-BF63-9068088A9BDA}"/>
          </ac:grpSpMkLst>
        </pc:grpChg>
        <pc:graphicFrameChg chg="add del mod modGraphic">
          <ac:chgData name="Farah Batool" userId="b13e2ee6-1e6b-4067-9153-78a51cf5088d" providerId="ADAL" clId="{B6BBE904-9C50-4D6E-A28E-8CD7DB423747}" dt="2024-03-15T15:20:32.310" v="89"/>
          <ac:graphicFrameMkLst>
            <pc:docMk/>
            <pc:sldMk cId="0" sldId="276"/>
            <ac:graphicFrameMk id="5" creationId="{DB87894C-168B-4243-9886-5FE8E65D0C9B}"/>
          </ac:graphicFrameMkLst>
        </pc:graphicFrameChg>
        <pc:picChg chg="add del mod">
          <ac:chgData name="Farah Batool" userId="b13e2ee6-1e6b-4067-9153-78a51cf5088d" providerId="ADAL" clId="{B6BBE904-9C50-4D6E-A28E-8CD7DB423747}" dt="2024-03-15T15:20:28.031" v="87"/>
          <ac:picMkLst>
            <pc:docMk/>
            <pc:sldMk cId="0" sldId="276"/>
            <ac:picMk id="3" creationId="{AB2BB774-840E-45B0-9F7F-ED06AF5D7AF7}"/>
          </ac:picMkLst>
        </pc:picChg>
        <pc:picChg chg="add del">
          <ac:chgData name="Farah Batool" userId="b13e2ee6-1e6b-4067-9153-78a51cf5088d" providerId="ADAL" clId="{B6BBE904-9C50-4D6E-A28E-8CD7DB423747}" dt="2024-03-15T15:20:32.310" v="89"/>
          <ac:picMkLst>
            <pc:docMk/>
            <pc:sldMk cId="0" sldId="276"/>
            <ac:picMk id="4" creationId="{031CFF50-549F-409D-AFCF-DB4E32052415}"/>
          </ac:picMkLst>
        </pc:picChg>
        <pc:picChg chg="add mod">
          <ac:chgData name="Farah Batool" userId="b13e2ee6-1e6b-4067-9153-78a51cf5088d" providerId="ADAL" clId="{B6BBE904-9C50-4D6E-A28E-8CD7DB423747}" dt="2024-03-11T09:12:21.983" v="64" actId="164"/>
          <ac:picMkLst>
            <pc:docMk/>
            <pc:sldMk cId="0" sldId="276"/>
            <ac:picMk id="9" creationId="{A9146F93-380A-43BF-AE9A-49AB191E150D}"/>
          </ac:picMkLst>
        </pc:picChg>
        <pc:picChg chg="add del">
          <ac:chgData name="Farah Batool" userId="b13e2ee6-1e6b-4067-9153-78a51cf5088d" providerId="ADAL" clId="{B6BBE904-9C50-4D6E-A28E-8CD7DB423747}" dt="2024-03-15T15:20:32.310" v="89"/>
          <ac:picMkLst>
            <pc:docMk/>
            <pc:sldMk cId="0" sldId="276"/>
            <ac:picMk id="10" creationId="{A2148544-6702-4BF4-9748-308FEA5AEE13}"/>
          </ac:picMkLst>
        </pc:picChg>
        <pc:picChg chg="add del">
          <ac:chgData name="Farah Batool" userId="b13e2ee6-1e6b-4067-9153-78a51cf5088d" providerId="ADAL" clId="{B6BBE904-9C50-4D6E-A28E-8CD7DB423747}" dt="2024-03-15T15:20:32.310" v="89"/>
          <ac:picMkLst>
            <pc:docMk/>
            <pc:sldMk cId="0" sldId="276"/>
            <ac:picMk id="11" creationId="{0D11D358-B1CF-46A1-87E0-03AD4C317684}"/>
          </ac:picMkLst>
        </pc:picChg>
        <pc:picChg chg="add del">
          <ac:chgData name="Farah Batool" userId="b13e2ee6-1e6b-4067-9153-78a51cf5088d" providerId="ADAL" clId="{B6BBE904-9C50-4D6E-A28E-8CD7DB423747}" dt="2024-03-15T15:20:32.310" v="89"/>
          <ac:picMkLst>
            <pc:docMk/>
            <pc:sldMk cId="0" sldId="276"/>
            <ac:picMk id="13" creationId="{BA055327-390F-4052-A2E1-A682EE7766CB}"/>
          </ac:picMkLst>
        </pc:picChg>
        <pc:picChg chg="add del">
          <ac:chgData name="Farah Batool" userId="b13e2ee6-1e6b-4067-9153-78a51cf5088d" providerId="ADAL" clId="{B6BBE904-9C50-4D6E-A28E-8CD7DB423747}" dt="2024-03-15T15:20:32.310" v="89"/>
          <ac:picMkLst>
            <pc:docMk/>
            <pc:sldMk cId="0" sldId="276"/>
            <ac:picMk id="14" creationId="{16DF36CE-2BC6-46E7-AC87-E3F47338D8F9}"/>
          </ac:picMkLst>
        </pc:picChg>
        <pc:picChg chg="add del">
          <ac:chgData name="Farah Batool" userId="b13e2ee6-1e6b-4067-9153-78a51cf5088d" providerId="ADAL" clId="{B6BBE904-9C50-4D6E-A28E-8CD7DB423747}" dt="2024-03-15T15:20:32.310" v="89"/>
          <ac:picMkLst>
            <pc:docMk/>
            <pc:sldMk cId="0" sldId="276"/>
            <ac:picMk id="16" creationId="{C6CFB5E8-7938-4F5B-8895-9AD6BE3DE028}"/>
          </ac:picMkLst>
        </pc:picChg>
        <pc:picChg chg="add mod">
          <ac:chgData name="Farah Batool" userId="b13e2ee6-1e6b-4067-9153-78a51cf5088d" providerId="ADAL" clId="{B6BBE904-9C50-4D6E-A28E-8CD7DB423747}" dt="2024-03-11T09:09:52.154" v="4" actId="1076"/>
          <ac:picMkLst>
            <pc:docMk/>
            <pc:sldMk cId="0" sldId="276"/>
            <ac:picMk id="18" creationId="{B983FBA6-ACAB-4E57-A4D1-7F6C3FFE531F}"/>
          </ac:picMkLst>
        </pc:picChg>
        <pc:picChg chg="add">
          <ac:chgData name="Farah Batool" userId="b13e2ee6-1e6b-4067-9153-78a51cf5088d" providerId="ADAL" clId="{B6BBE904-9C50-4D6E-A28E-8CD7DB423747}" dt="2024-03-11T09:09:33.707" v="0"/>
          <ac:picMkLst>
            <pc:docMk/>
            <pc:sldMk cId="0" sldId="276"/>
            <ac:picMk id="19" creationId="{CECD092B-E8F3-415C-B5D1-DA6A967E23BE}"/>
          </ac:picMkLst>
        </pc:picChg>
        <pc:picChg chg="add del mod">
          <ac:chgData name="Farah Batool" userId="b13e2ee6-1e6b-4067-9153-78a51cf5088d" providerId="ADAL" clId="{B6BBE904-9C50-4D6E-A28E-8CD7DB423747}" dt="2024-03-15T15:20:32.310" v="89"/>
          <ac:picMkLst>
            <pc:docMk/>
            <pc:sldMk cId="0" sldId="276"/>
            <ac:picMk id="22" creationId="{45FF76D1-B783-4625-A0C5-8E509C8E784F}"/>
          </ac:picMkLst>
        </pc:picChg>
        <pc:picChg chg="add del">
          <ac:chgData name="Farah Batool" userId="b13e2ee6-1e6b-4067-9153-78a51cf5088d" providerId="ADAL" clId="{B6BBE904-9C50-4D6E-A28E-8CD7DB423747}" dt="2024-03-15T15:20:32.310" v="89"/>
          <ac:picMkLst>
            <pc:docMk/>
            <pc:sldMk cId="0" sldId="276"/>
            <ac:picMk id="27" creationId="{60269CF0-B098-4459-BD60-89B79DA80A22}"/>
          </ac:picMkLst>
        </pc:picChg>
        <pc:picChg chg="add del mod">
          <ac:chgData name="Farah Batool" userId="b13e2ee6-1e6b-4067-9153-78a51cf5088d" providerId="ADAL" clId="{B6BBE904-9C50-4D6E-A28E-8CD7DB423747}" dt="2024-03-15T15:20:32.310" v="89"/>
          <ac:picMkLst>
            <pc:docMk/>
            <pc:sldMk cId="0" sldId="276"/>
            <ac:picMk id="28" creationId="{0E4FE464-CE11-44D6-8A0D-0E4B32354110}"/>
          </ac:picMkLst>
        </pc:picChg>
        <pc:picChg chg="add del">
          <ac:chgData name="Farah Batool" userId="b13e2ee6-1e6b-4067-9153-78a51cf5088d" providerId="ADAL" clId="{B6BBE904-9C50-4D6E-A28E-8CD7DB423747}" dt="2024-03-15T15:20:32.310" v="89"/>
          <ac:picMkLst>
            <pc:docMk/>
            <pc:sldMk cId="0" sldId="276"/>
            <ac:picMk id="32" creationId="{3A896360-9477-424F-8491-B20B450D2AFA}"/>
          </ac:picMkLst>
        </pc:picChg>
        <pc:picChg chg="add del">
          <ac:chgData name="Farah Batool" userId="b13e2ee6-1e6b-4067-9153-78a51cf5088d" providerId="ADAL" clId="{B6BBE904-9C50-4D6E-A28E-8CD7DB423747}" dt="2024-03-15T15:20:32.310" v="89"/>
          <ac:picMkLst>
            <pc:docMk/>
            <pc:sldMk cId="0" sldId="276"/>
            <ac:picMk id="33" creationId="{AC7509BE-D00E-4A1B-B902-8C65C92DBCE0}"/>
          </ac:picMkLst>
        </pc:picChg>
        <pc:picChg chg="add del">
          <ac:chgData name="Farah Batool" userId="b13e2ee6-1e6b-4067-9153-78a51cf5088d" providerId="ADAL" clId="{B6BBE904-9C50-4D6E-A28E-8CD7DB423747}" dt="2024-03-15T15:20:32.310" v="89"/>
          <ac:picMkLst>
            <pc:docMk/>
            <pc:sldMk cId="0" sldId="276"/>
            <ac:picMk id="34" creationId="{495626F5-D4E0-4D97-8AE9-791D6450B90A}"/>
          </ac:picMkLst>
        </pc:picChg>
        <pc:picChg chg="add del">
          <ac:chgData name="Farah Batool" userId="b13e2ee6-1e6b-4067-9153-78a51cf5088d" providerId="ADAL" clId="{B6BBE904-9C50-4D6E-A28E-8CD7DB423747}" dt="2024-03-15T15:20:32.310" v="89"/>
          <ac:picMkLst>
            <pc:docMk/>
            <pc:sldMk cId="0" sldId="276"/>
            <ac:picMk id="35" creationId="{AF4C4F92-F7A9-4089-9B33-7E1EAC586AFA}"/>
          </ac:picMkLst>
        </pc:picChg>
        <pc:picChg chg="add del mod">
          <ac:chgData name="Farah Batool" userId="b13e2ee6-1e6b-4067-9153-78a51cf5088d" providerId="ADAL" clId="{B6BBE904-9C50-4D6E-A28E-8CD7DB423747}" dt="2024-03-15T15:20:32.310" v="89"/>
          <ac:picMkLst>
            <pc:docMk/>
            <pc:sldMk cId="0" sldId="276"/>
            <ac:picMk id="37" creationId="{5ACE529F-3161-452E-AD9E-21F7BB9765E8}"/>
          </ac:picMkLst>
        </pc:picChg>
        <pc:picChg chg="add del">
          <ac:chgData name="Farah Batool" userId="b13e2ee6-1e6b-4067-9153-78a51cf5088d" providerId="ADAL" clId="{B6BBE904-9C50-4D6E-A28E-8CD7DB423747}" dt="2024-03-15T15:20:32.310" v="89"/>
          <ac:picMkLst>
            <pc:docMk/>
            <pc:sldMk cId="0" sldId="276"/>
            <ac:picMk id="40" creationId="{95C71ED8-9C28-4142-A902-BF6F4A7B4C8B}"/>
          </ac:picMkLst>
        </pc:picChg>
        <pc:picChg chg="add del">
          <ac:chgData name="Farah Batool" userId="b13e2ee6-1e6b-4067-9153-78a51cf5088d" providerId="ADAL" clId="{B6BBE904-9C50-4D6E-A28E-8CD7DB423747}" dt="2024-03-15T15:20:32.310" v="89"/>
          <ac:picMkLst>
            <pc:docMk/>
            <pc:sldMk cId="0" sldId="276"/>
            <ac:picMk id="41" creationId="{6AA8E859-8E53-4F68-A0E7-76AF1164D114}"/>
          </ac:picMkLst>
        </pc:picChg>
        <pc:picChg chg="add mod">
          <ac:chgData name="Farah Batool" userId="b13e2ee6-1e6b-4067-9153-78a51cf5088d" providerId="ADAL" clId="{B6BBE904-9C50-4D6E-A28E-8CD7DB423747}" dt="2024-03-15T15:20:46.445" v="91" actId="1076"/>
          <ac:picMkLst>
            <pc:docMk/>
            <pc:sldMk cId="0" sldId="276"/>
            <ac:picMk id="224" creationId="{FB7F6776-144A-4E1F-8BD3-471FD79AD1EA}"/>
          </ac:picMkLst>
        </pc:picChg>
      </pc:sldChg>
    </pc:docChg>
  </pc:docChgLst>
  <pc:docChgLst>
    <pc:chgData name="Lucy Tickle" userId="786bb254-f580-40bb-bca6-58ed0b44f520" providerId="ADAL" clId="{4A403B18-2644-496F-B11D-DD2EEB0C0638}"/>
    <pc:docChg chg="modSld">
      <pc:chgData name="Lucy Tickle" userId="786bb254-f580-40bb-bca6-58ed0b44f520" providerId="ADAL" clId="{4A403B18-2644-496F-B11D-DD2EEB0C0638}" dt="2024-02-16T17:07:30.485" v="12" actId="13926"/>
      <pc:docMkLst>
        <pc:docMk/>
      </pc:docMkLst>
      <pc:sldChg chg="modSp">
        <pc:chgData name="Lucy Tickle" userId="786bb254-f580-40bb-bca6-58ed0b44f520" providerId="ADAL" clId="{4A403B18-2644-496F-B11D-DD2EEB0C0638}" dt="2024-02-16T17:07:30.485" v="12" actId="13926"/>
        <pc:sldMkLst>
          <pc:docMk/>
          <pc:sldMk cId="0" sldId="256"/>
        </pc:sldMkLst>
        <pc:spChg chg="mod">
          <ac:chgData name="Lucy Tickle" userId="786bb254-f580-40bb-bca6-58ed0b44f520" providerId="ADAL" clId="{4A403B18-2644-496F-B11D-DD2EEB0C0638}" dt="2024-02-16T17:07:30.485" v="12" actId="13926"/>
          <ac:spMkLst>
            <pc:docMk/>
            <pc:sldMk cId="0" sldId="256"/>
            <ac:spMk id="56" creationId="{00000000-0000-0000-0000-000000000000}"/>
          </ac:spMkLst>
        </pc:spChg>
        <pc:spChg chg="mod">
          <ac:chgData name="Lucy Tickle" userId="786bb254-f580-40bb-bca6-58ed0b44f520" providerId="ADAL" clId="{4A403B18-2644-496F-B11D-DD2EEB0C0638}" dt="2024-02-16T17:07:21.512" v="0" actId="13926"/>
          <ac:spMkLst>
            <pc:docMk/>
            <pc:sldMk cId="0" sldId="256"/>
            <ac:spMk id="57" creationId="{00000000-0000-0000-0000-000000000000}"/>
          </ac:spMkLst>
        </pc:spChg>
      </pc:sldChg>
    </pc:docChg>
  </pc:docChgLst>
  <pc:docChgLst>
    <pc:chgData name="A Ellis" userId="b07f9476-7572-4a4f-ba21-c2120e2d4ef2" providerId="ADAL" clId="{0A538641-F3C5-42CF-B2E8-FBF3F751B135}"/>
    <pc:docChg chg="modSld">
      <pc:chgData name="A Ellis" userId="b07f9476-7572-4a4f-ba21-c2120e2d4ef2" providerId="ADAL" clId="{0A538641-F3C5-42CF-B2E8-FBF3F751B135}" dt="2024-02-26T10:55:37.240" v="32" actId="404"/>
      <pc:docMkLst>
        <pc:docMk/>
      </pc:docMkLst>
      <pc:sldChg chg="addSp modSp">
        <pc:chgData name="A Ellis" userId="b07f9476-7572-4a4f-ba21-c2120e2d4ef2" providerId="ADAL" clId="{0A538641-F3C5-42CF-B2E8-FBF3F751B135}" dt="2024-02-26T10:55:37.240" v="32" actId="404"/>
        <pc:sldMkLst>
          <pc:docMk/>
          <pc:sldMk cId="0" sldId="275"/>
        </pc:sldMkLst>
        <pc:spChg chg="add">
          <ac:chgData name="A Ellis" userId="b07f9476-7572-4a4f-ba21-c2120e2d4ef2" providerId="ADAL" clId="{0A538641-F3C5-42CF-B2E8-FBF3F751B135}" dt="2024-02-26T10:23:52.898" v="15"/>
          <ac:spMkLst>
            <pc:docMk/>
            <pc:sldMk cId="0" sldId="275"/>
            <ac:spMk id="5" creationId="{03BD132B-1E98-47DF-BE1A-0ACAE839A5A0}"/>
          </ac:spMkLst>
        </pc:spChg>
        <pc:spChg chg="add">
          <ac:chgData name="A Ellis" userId="b07f9476-7572-4a4f-ba21-c2120e2d4ef2" providerId="ADAL" clId="{0A538641-F3C5-42CF-B2E8-FBF3F751B135}" dt="2024-02-26T10:23:52.898" v="15"/>
          <ac:spMkLst>
            <pc:docMk/>
            <pc:sldMk cId="0" sldId="275"/>
            <ac:spMk id="9" creationId="{BAFD5B76-46C7-44C4-A645-1289240E40BA}"/>
          </ac:spMkLst>
        </pc:spChg>
        <pc:spChg chg="add">
          <ac:chgData name="A Ellis" userId="b07f9476-7572-4a4f-ba21-c2120e2d4ef2" providerId="ADAL" clId="{0A538641-F3C5-42CF-B2E8-FBF3F751B135}" dt="2024-02-26T10:23:52.898" v="15"/>
          <ac:spMkLst>
            <pc:docMk/>
            <pc:sldMk cId="0" sldId="275"/>
            <ac:spMk id="11" creationId="{BA5CFB5B-5C81-40FD-A49D-C4C30BA6F66F}"/>
          </ac:spMkLst>
        </pc:spChg>
        <pc:spChg chg="add mod">
          <ac:chgData name="A Ellis" userId="b07f9476-7572-4a4f-ba21-c2120e2d4ef2" providerId="ADAL" clId="{0A538641-F3C5-42CF-B2E8-FBF3F751B135}" dt="2024-02-26T10:55:37.240" v="32" actId="404"/>
          <ac:spMkLst>
            <pc:docMk/>
            <pc:sldMk cId="0" sldId="275"/>
            <ac:spMk id="14" creationId="{649C877C-0B4E-4C85-A07A-49551246FE28}"/>
          </ac:spMkLst>
        </pc:spChg>
        <pc:spChg chg="add mod">
          <ac:chgData name="A Ellis" userId="b07f9476-7572-4a4f-ba21-c2120e2d4ef2" providerId="ADAL" clId="{0A538641-F3C5-42CF-B2E8-FBF3F751B135}" dt="2024-02-26T10:55:37.240" v="32" actId="404"/>
          <ac:spMkLst>
            <pc:docMk/>
            <pc:sldMk cId="0" sldId="275"/>
            <ac:spMk id="15" creationId="{216694DB-995B-4D78-8B9C-3C66D91DCDD9}"/>
          </ac:spMkLst>
        </pc:spChg>
        <pc:picChg chg="add mod">
          <ac:chgData name="A Ellis" userId="b07f9476-7572-4a4f-ba21-c2120e2d4ef2" providerId="ADAL" clId="{0A538641-F3C5-42CF-B2E8-FBF3F751B135}" dt="2024-02-26T10:54:49.831" v="27" actId="14100"/>
          <ac:picMkLst>
            <pc:docMk/>
            <pc:sldMk cId="0" sldId="275"/>
            <ac:picMk id="2" creationId="{D102C69C-A0E1-4072-B97F-1068C4C84EC5}"/>
          </ac:picMkLst>
        </pc:picChg>
        <pc:picChg chg="add mod">
          <ac:chgData name="A Ellis" userId="b07f9476-7572-4a4f-ba21-c2120e2d4ef2" providerId="ADAL" clId="{0A538641-F3C5-42CF-B2E8-FBF3F751B135}" dt="2024-02-26T10:54:52.536" v="28" actId="14100"/>
          <ac:picMkLst>
            <pc:docMk/>
            <pc:sldMk cId="0" sldId="275"/>
            <ac:picMk id="3" creationId="{88F165A6-8839-4986-90F3-77CE5D17F6A8}"/>
          </ac:picMkLst>
        </pc:picChg>
        <pc:picChg chg="add">
          <ac:chgData name="A Ellis" userId="b07f9476-7572-4a4f-ba21-c2120e2d4ef2" providerId="ADAL" clId="{0A538641-F3C5-42CF-B2E8-FBF3F751B135}" dt="2024-02-26T10:23:52.898" v="15"/>
          <ac:picMkLst>
            <pc:docMk/>
            <pc:sldMk cId="0" sldId="275"/>
            <ac:picMk id="6" creationId="{5C470B58-82CD-4A55-BD15-1938C5356A2B}"/>
          </ac:picMkLst>
        </pc:picChg>
        <pc:picChg chg="add">
          <ac:chgData name="A Ellis" userId="b07f9476-7572-4a4f-ba21-c2120e2d4ef2" providerId="ADAL" clId="{0A538641-F3C5-42CF-B2E8-FBF3F751B135}" dt="2024-02-26T10:23:52.898" v="15"/>
          <ac:picMkLst>
            <pc:docMk/>
            <pc:sldMk cId="0" sldId="275"/>
            <ac:picMk id="8" creationId="{A4FA58ED-86DC-43FB-87E9-D591AFD168AF}"/>
          </ac:picMkLst>
        </pc:picChg>
        <pc:picChg chg="add">
          <ac:chgData name="A Ellis" userId="b07f9476-7572-4a4f-ba21-c2120e2d4ef2" providerId="ADAL" clId="{0A538641-F3C5-42CF-B2E8-FBF3F751B135}" dt="2024-02-26T10:23:52.898" v="15"/>
          <ac:picMkLst>
            <pc:docMk/>
            <pc:sldMk cId="0" sldId="275"/>
            <ac:picMk id="12" creationId="{BD75D09F-55E1-4424-91C7-ED020EE51900}"/>
          </ac:picMkLst>
        </pc:picChg>
        <pc:cxnChg chg="add">
          <ac:chgData name="A Ellis" userId="b07f9476-7572-4a4f-ba21-c2120e2d4ef2" providerId="ADAL" clId="{0A538641-F3C5-42CF-B2E8-FBF3F751B135}" dt="2024-02-26T10:23:52.898" v="15"/>
          <ac:cxnSpMkLst>
            <pc:docMk/>
            <pc:sldMk cId="0" sldId="275"/>
            <ac:cxnSpMk id="7" creationId="{3697BCFD-E21B-4025-879D-ED4B0D6B608F}"/>
          </ac:cxnSpMkLst>
        </pc:cxnChg>
        <pc:cxnChg chg="add">
          <ac:chgData name="A Ellis" userId="b07f9476-7572-4a4f-ba21-c2120e2d4ef2" providerId="ADAL" clId="{0A538641-F3C5-42CF-B2E8-FBF3F751B135}" dt="2024-02-26T10:23:52.898" v="15"/>
          <ac:cxnSpMkLst>
            <pc:docMk/>
            <pc:sldMk cId="0" sldId="275"/>
            <ac:cxnSpMk id="10" creationId="{DA93D2F9-9C94-4B43-9CB8-F072F8E97735}"/>
          </ac:cxnSpMkLst>
        </pc:cxnChg>
      </pc:sldChg>
    </pc:docChg>
  </pc:docChgLst>
  <pc:docChgLst>
    <pc:chgData name="David Page" userId="80db39d2-8403-48aa-836c-b2cb7c28d390" providerId="ADAL" clId="{75C59DC4-A6CD-46A8-A708-43B2317AAA1B}"/>
    <pc:docChg chg="custSel delSld modSld">
      <pc:chgData name="David Page" userId="80db39d2-8403-48aa-836c-b2cb7c28d390" providerId="ADAL" clId="{75C59DC4-A6CD-46A8-A708-43B2317AAA1B}" dt="2024-02-26T11:45:18.492" v="1" actId="2696"/>
      <pc:docMkLst>
        <pc:docMk/>
      </pc:docMkLst>
      <pc:sldChg chg="delSp">
        <pc:chgData name="David Page" userId="80db39d2-8403-48aa-836c-b2cb7c28d390" providerId="ADAL" clId="{75C59DC4-A6CD-46A8-A708-43B2317AAA1B}" dt="2024-02-26T11:45:15.750" v="0" actId="478"/>
        <pc:sldMkLst>
          <pc:docMk/>
          <pc:sldMk cId="0" sldId="311"/>
        </pc:sldMkLst>
        <pc:picChg chg="del">
          <ac:chgData name="David Page" userId="80db39d2-8403-48aa-836c-b2cb7c28d390" providerId="ADAL" clId="{75C59DC4-A6CD-46A8-A708-43B2317AAA1B}" dt="2024-02-26T11:45:15.750" v="0" actId="478"/>
          <ac:picMkLst>
            <pc:docMk/>
            <pc:sldMk cId="0" sldId="311"/>
            <ac:picMk id="410" creationId="{00000000-0000-0000-0000-000000000000}"/>
          </ac:picMkLst>
        </pc:picChg>
      </pc:sldChg>
    </pc:docChg>
  </pc:docChgLst>
  <pc:docChgLst>
    <pc:chgData name="L Street" userId="S::l.street@wilsthorpe.ttct.co.uk::8a27eda0-6f37-4a0a-9da1-9c198ad1b0d5" providerId="AD" clId="Web-{620C5855-A52F-BAC0-240A-17D01EB393FA}"/>
    <pc:docChg chg="addSld delSld">
      <pc:chgData name="L Street" userId="S::l.street@wilsthorpe.ttct.co.uk::8a27eda0-6f37-4a0a-9da1-9c198ad1b0d5" providerId="AD" clId="Web-{620C5855-A52F-BAC0-240A-17D01EB393FA}" dt="2024-03-18T13:10:23.087" v="1"/>
      <pc:docMkLst>
        <pc:docMk/>
      </pc:docMkLst>
      <pc:sldChg chg="add">
        <pc:chgData name="L Street" userId="S::l.street@wilsthorpe.ttct.co.uk::8a27eda0-6f37-4a0a-9da1-9c198ad1b0d5" providerId="AD" clId="Web-{620C5855-A52F-BAC0-240A-17D01EB393FA}" dt="2024-03-18T13:10:21.571" v="0"/>
        <pc:sldMkLst>
          <pc:docMk/>
          <pc:sldMk cId="0" sldId="277"/>
        </pc:sldMkLst>
      </pc:sldChg>
    </pc:docChg>
  </pc:docChgLst>
  <pc:docChgLst>
    <pc:chgData name="Geraldine Hirst" userId="5bcb81cb-005b-4fe5-95cc-20a59f993c83" providerId="ADAL" clId="{948B0127-6B1B-42C7-9750-B3469851DAD8}"/>
    <pc:docChg chg="addSld delSld modSld">
      <pc:chgData name="Geraldine Hirst" userId="5bcb81cb-005b-4fe5-95cc-20a59f993c83" providerId="ADAL" clId="{948B0127-6B1B-42C7-9750-B3469851DAD8}" dt="2024-03-25T19:34:28.751" v="3" actId="2696"/>
      <pc:docMkLst>
        <pc:docMk/>
      </pc:docMkLst>
      <pc:sldChg chg="del">
        <pc:chgData name="Geraldine Hirst" userId="5bcb81cb-005b-4fe5-95cc-20a59f993c83" providerId="ADAL" clId="{948B0127-6B1B-42C7-9750-B3469851DAD8}" dt="2024-03-25T19:34:27.798" v="1" actId="2696"/>
        <pc:sldMkLst>
          <pc:docMk/>
          <pc:sldMk cId="0" sldId="267"/>
        </pc:sldMkLst>
      </pc:sldChg>
      <pc:sldChg chg="del">
        <pc:chgData name="Geraldine Hirst" userId="5bcb81cb-005b-4fe5-95cc-20a59f993c83" providerId="ADAL" clId="{948B0127-6B1B-42C7-9750-B3469851DAD8}" dt="2024-03-25T19:34:28.148" v="2" actId="2696"/>
        <pc:sldMkLst>
          <pc:docMk/>
          <pc:sldMk cId="0" sldId="268"/>
        </pc:sldMkLst>
      </pc:sldChg>
      <pc:sldChg chg="del">
        <pc:chgData name="Geraldine Hirst" userId="5bcb81cb-005b-4fe5-95cc-20a59f993c83" providerId="ADAL" clId="{948B0127-6B1B-42C7-9750-B3469851DAD8}" dt="2024-03-25T19:34:28.751" v="3" actId="2696"/>
        <pc:sldMkLst>
          <pc:docMk/>
          <pc:sldMk cId="0" sldId="269"/>
        </pc:sldMkLst>
      </pc:sldChg>
      <pc:sldChg chg="add">
        <pc:chgData name="Geraldine Hirst" userId="5bcb81cb-005b-4fe5-95cc-20a59f993c83" providerId="ADAL" clId="{948B0127-6B1B-42C7-9750-B3469851DAD8}" dt="2024-03-25T19:34:24.985" v="0"/>
        <pc:sldMkLst>
          <pc:docMk/>
          <pc:sldMk cId="0" sldId="317"/>
        </pc:sldMkLst>
      </pc:sldChg>
      <pc:sldChg chg="add">
        <pc:chgData name="Geraldine Hirst" userId="5bcb81cb-005b-4fe5-95cc-20a59f993c83" providerId="ADAL" clId="{948B0127-6B1B-42C7-9750-B3469851DAD8}" dt="2024-03-25T19:34:24.985" v="0"/>
        <pc:sldMkLst>
          <pc:docMk/>
          <pc:sldMk cId="0" sldId="318"/>
        </pc:sldMkLst>
      </pc:sldChg>
      <pc:sldChg chg="add">
        <pc:chgData name="Geraldine Hirst" userId="5bcb81cb-005b-4fe5-95cc-20a59f993c83" providerId="ADAL" clId="{948B0127-6B1B-42C7-9750-B3469851DAD8}" dt="2024-03-25T19:34:24.985" v="0"/>
        <pc:sldMkLst>
          <pc:docMk/>
          <pc:sldMk cId="0" sldId="319"/>
        </pc:sldMkLst>
      </pc:sldChg>
      <pc:sldChg chg="add">
        <pc:chgData name="Geraldine Hirst" userId="5bcb81cb-005b-4fe5-95cc-20a59f993c83" providerId="ADAL" clId="{948B0127-6B1B-42C7-9750-B3469851DAD8}" dt="2024-03-25T19:34:24.985" v="0"/>
        <pc:sldMkLst>
          <pc:docMk/>
          <pc:sldMk cId="0" sldId="320"/>
        </pc:sldMkLst>
      </pc:sldChg>
      <pc:sldChg chg="add">
        <pc:chgData name="Geraldine Hirst" userId="5bcb81cb-005b-4fe5-95cc-20a59f993c83" providerId="ADAL" clId="{948B0127-6B1B-42C7-9750-B3469851DAD8}" dt="2024-03-25T19:34:24.985" v="0"/>
        <pc:sldMkLst>
          <pc:docMk/>
          <pc:sldMk cId="0" sldId="321"/>
        </pc:sldMkLst>
      </pc:sldChg>
    </pc:docChg>
  </pc:docChgLst>
  <pc:docChgLst>
    <pc:chgData name="Carl Savage" userId="175ef81e-db51-4a7c-9d95-42cd04669fcd" providerId="ADAL" clId="{B8A0A62E-5A45-463A-A1AE-ECBE57DBEA3A}"/>
    <pc:docChg chg="addSld delSld modSld">
      <pc:chgData name="Carl Savage" userId="175ef81e-db51-4a7c-9d95-42cd04669fcd" providerId="ADAL" clId="{B8A0A62E-5A45-463A-A1AE-ECBE57DBEA3A}" dt="2024-03-25T10:48:48.935" v="4" actId="2696"/>
      <pc:docMkLst>
        <pc:docMk/>
      </pc:docMkLst>
      <pc:sldChg chg="del">
        <pc:chgData name="Carl Savage" userId="175ef81e-db51-4a7c-9d95-42cd04669fcd" providerId="ADAL" clId="{B8A0A62E-5A45-463A-A1AE-ECBE57DBEA3A}" dt="2024-03-25T10:48:24.883" v="1" actId="2696"/>
        <pc:sldMkLst>
          <pc:docMk/>
          <pc:sldMk cId="0" sldId="263"/>
        </pc:sldMkLst>
      </pc:sldChg>
      <pc:sldChg chg="del">
        <pc:chgData name="Carl Savage" userId="175ef81e-db51-4a7c-9d95-42cd04669fcd" providerId="ADAL" clId="{B8A0A62E-5A45-463A-A1AE-ECBE57DBEA3A}" dt="2024-03-25T10:48:26.533" v="2" actId="2696"/>
        <pc:sldMkLst>
          <pc:docMk/>
          <pc:sldMk cId="0" sldId="264"/>
        </pc:sldMkLst>
      </pc:sldChg>
      <pc:sldChg chg="del">
        <pc:chgData name="Carl Savage" userId="175ef81e-db51-4a7c-9d95-42cd04669fcd" providerId="ADAL" clId="{B8A0A62E-5A45-463A-A1AE-ECBE57DBEA3A}" dt="2024-03-25T10:48:48.935" v="4" actId="2696"/>
        <pc:sldMkLst>
          <pc:docMk/>
          <pc:sldMk cId="0" sldId="292"/>
        </pc:sldMkLst>
      </pc:sldChg>
      <pc:sldChg chg="add">
        <pc:chgData name="Carl Savage" userId="175ef81e-db51-4a7c-9d95-42cd04669fcd" providerId="ADAL" clId="{B8A0A62E-5A45-463A-A1AE-ECBE57DBEA3A}" dt="2024-03-25T10:48:47.280" v="3"/>
        <pc:sldMkLst>
          <pc:docMk/>
          <pc:sldMk cId="0" sldId="296"/>
        </pc:sldMkLst>
      </pc:sldChg>
      <pc:sldChg chg="add">
        <pc:chgData name="Carl Savage" userId="175ef81e-db51-4a7c-9d95-42cd04669fcd" providerId="ADAL" clId="{B8A0A62E-5A45-463A-A1AE-ECBE57DBEA3A}" dt="2024-03-25T10:48:23.135" v="0"/>
        <pc:sldMkLst>
          <pc:docMk/>
          <pc:sldMk cId="0" sldId="315"/>
        </pc:sldMkLst>
      </pc:sldChg>
      <pc:sldChg chg="add">
        <pc:chgData name="Carl Savage" userId="175ef81e-db51-4a7c-9d95-42cd04669fcd" providerId="ADAL" clId="{B8A0A62E-5A45-463A-A1AE-ECBE57DBEA3A}" dt="2024-03-25T10:48:23.135" v="0"/>
        <pc:sldMkLst>
          <pc:docMk/>
          <pc:sldMk cId="0" sldId="316"/>
        </pc:sldMkLst>
      </pc:sldChg>
    </pc:docChg>
  </pc:docChgLst>
  <pc:docChgLst>
    <pc:chgData name="Emanuel Gomes" userId="ed637894-539b-4377-a5e3-8eabc48b9adc" providerId="ADAL" clId="{2F3766F6-60FD-4456-A108-5137DDC39D8E}"/>
    <pc:docChg chg="modSld">
      <pc:chgData name="Emanuel Gomes" userId="ed637894-539b-4377-a5e3-8eabc48b9adc" providerId="ADAL" clId="{2F3766F6-60FD-4456-A108-5137DDC39D8E}" dt="2024-02-27T13:46:19.976" v="19" actId="1035"/>
      <pc:docMkLst>
        <pc:docMk/>
      </pc:docMkLst>
      <pc:sldChg chg="addSp modSp">
        <pc:chgData name="Emanuel Gomes" userId="ed637894-539b-4377-a5e3-8eabc48b9adc" providerId="ADAL" clId="{2F3766F6-60FD-4456-A108-5137DDC39D8E}" dt="2024-02-27T13:46:19.976" v="19" actId="1035"/>
        <pc:sldMkLst>
          <pc:docMk/>
          <pc:sldMk cId="0" sldId="273"/>
        </pc:sldMkLst>
        <pc:spChg chg="mod">
          <ac:chgData name="Emanuel Gomes" userId="ed637894-539b-4377-a5e3-8eabc48b9adc" providerId="ADAL" clId="{2F3766F6-60FD-4456-A108-5137DDC39D8E}" dt="2024-02-27T13:46:19.976" v="19" actId="1035"/>
          <ac:spMkLst>
            <pc:docMk/>
            <pc:sldMk cId="0" sldId="273"/>
            <ac:spMk id="212" creationId="{00000000-0000-0000-0000-000000000000}"/>
          </ac:spMkLst>
        </pc:spChg>
        <pc:picChg chg="add mod modCrop">
          <ac:chgData name="Emanuel Gomes" userId="ed637894-539b-4377-a5e3-8eabc48b9adc" providerId="ADAL" clId="{2F3766F6-60FD-4456-A108-5137DDC39D8E}" dt="2024-02-27T13:46:15.956" v="8" actId="1036"/>
          <ac:picMkLst>
            <pc:docMk/>
            <pc:sldMk cId="0" sldId="273"/>
            <ac:picMk id="2" creationId="{37141630-33D6-4B32-92C0-4CB98BE5A696}"/>
          </ac:picMkLst>
        </pc:picChg>
      </pc:sldChg>
    </pc:docChg>
  </pc:docChgLst>
  <pc:docChgLst>
    <pc:chgData name="Lucy Tickle" userId="786bb254-f580-40bb-bca6-58ed0b44f520" providerId="ADAL" clId="{72E0AFCD-2F2B-4C9A-A828-63529A374117}"/>
    <pc:docChg chg="custSel modSld">
      <pc:chgData name="Lucy Tickle" userId="786bb254-f580-40bb-bca6-58ed0b44f520" providerId="ADAL" clId="{72E0AFCD-2F2B-4C9A-A828-63529A374117}" dt="2024-03-26T14:47:52.316" v="57" actId="122"/>
      <pc:docMkLst>
        <pc:docMk/>
      </pc:docMkLst>
      <pc:sldChg chg="modSp">
        <pc:chgData name="Lucy Tickle" userId="786bb254-f580-40bb-bca6-58ed0b44f520" providerId="ADAL" clId="{72E0AFCD-2F2B-4C9A-A828-63529A374117}" dt="2024-03-26T14:43:54.883" v="15" actId="14100"/>
        <pc:sldMkLst>
          <pc:docMk/>
          <pc:sldMk cId="0" sldId="270"/>
        </pc:sldMkLst>
        <pc:picChg chg="mod">
          <ac:chgData name="Lucy Tickle" userId="786bb254-f580-40bb-bca6-58ed0b44f520" providerId="ADAL" clId="{72E0AFCD-2F2B-4C9A-A828-63529A374117}" dt="2024-03-26T14:43:54.883" v="15" actId="14100"/>
          <ac:picMkLst>
            <pc:docMk/>
            <pc:sldMk cId="0" sldId="270"/>
            <ac:picMk id="2" creationId="{ADBBD165-FD1D-AA9E-068D-EED5CFBA6DBC}"/>
          </ac:picMkLst>
        </pc:picChg>
      </pc:sldChg>
      <pc:sldChg chg="modSp">
        <pc:chgData name="Lucy Tickle" userId="786bb254-f580-40bb-bca6-58ed0b44f520" providerId="ADAL" clId="{72E0AFCD-2F2B-4C9A-A828-63529A374117}" dt="2024-03-26T14:43:50.438" v="14" actId="14100"/>
        <pc:sldMkLst>
          <pc:docMk/>
          <pc:sldMk cId="0" sldId="271"/>
        </pc:sldMkLst>
        <pc:picChg chg="mod">
          <ac:chgData name="Lucy Tickle" userId="786bb254-f580-40bb-bca6-58ed0b44f520" providerId="ADAL" clId="{72E0AFCD-2F2B-4C9A-A828-63529A374117}" dt="2024-03-26T14:43:50.438" v="14" actId="14100"/>
          <ac:picMkLst>
            <pc:docMk/>
            <pc:sldMk cId="0" sldId="271"/>
            <ac:picMk id="2" creationId="{B9722D1B-626B-D85F-ADB9-6FE514266AB2}"/>
          </ac:picMkLst>
        </pc:picChg>
      </pc:sldChg>
      <pc:sldChg chg="modSp">
        <pc:chgData name="Lucy Tickle" userId="786bb254-f580-40bb-bca6-58ed0b44f520" providerId="ADAL" clId="{72E0AFCD-2F2B-4C9A-A828-63529A374117}" dt="2024-03-26T14:44:03.140" v="17" actId="1076"/>
        <pc:sldMkLst>
          <pc:docMk/>
          <pc:sldMk cId="0" sldId="272"/>
        </pc:sldMkLst>
        <pc:picChg chg="mod">
          <ac:chgData name="Lucy Tickle" userId="786bb254-f580-40bb-bca6-58ed0b44f520" providerId="ADAL" clId="{72E0AFCD-2F2B-4C9A-A828-63529A374117}" dt="2024-03-26T14:44:03.140" v="17" actId="1076"/>
          <ac:picMkLst>
            <pc:docMk/>
            <pc:sldMk cId="0" sldId="272"/>
            <ac:picMk id="7" creationId="{D5570BF6-8ED8-414E-9E18-48AA5A9507A7}"/>
          </ac:picMkLst>
        </pc:picChg>
      </pc:sldChg>
      <pc:sldChg chg="addSp modSp">
        <pc:chgData name="Lucy Tickle" userId="786bb254-f580-40bb-bca6-58ed0b44f520" providerId="ADAL" clId="{72E0AFCD-2F2B-4C9A-A828-63529A374117}" dt="2024-03-26T14:45:43.160" v="35" actId="2085"/>
        <pc:sldMkLst>
          <pc:docMk/>
          <pc:sldMk cId="0" sldId="276"/>
        </pc:sldMkLst>
        <pc:spChg chg="add mod">
          <ac:chgData name="Lucy Tickle" userId="786bb254-f580-40bb-bca6-58ed0b44f520" providerId="ADAL" clId="{72E0AFCD-2F2B-4C9A-A828-63529A374117}" dt="2024-03-26T14:45:11.914" v="28" actId="207"/>
          <ac:spMkLst>
            <pc:docMk/>
            <pc:sldMk cId="0" sldId="276"/>
            <ac:spMk id="2" creationId="{395103F4-AB03-41AA-A41E-20A7FDF1F34C}"/>
          </ac:spMkLst>
        </pc:spChg>
        <pc:spChg chg="add mod">
          <ac:chgData name="Lucy Tickle" userId="786bb254-f580-40bb-bca6-58ed0b44f520" providerId="ADAL" clId="{72E0AFCD-2F2B-4C9A-A828-63529A374117}" dt="2024-03-26T14:45:43.160" v="35" actId="2085"/>
          <ac:spMkLst>
            <pc:docMk/>
            <pc:sldMk cId="0" sldId="276"/>
            <ac:spMk id="3" creationId="{2E2BFAFB-28E5-4AC0-AE11-25CFC7D2DE34}"/>
          </ac:spMkLst>
        </pc:spChg>
      </pc:sldChg>
      <pc:sldChg chg="addSp modSp">
        <pc:chgData name="Lucy Tickle" userId="786bb254-f580-40bb-bca6-58ed0b44f520" providerId="ADAL" clId="{72E0AFCD-2F2B-4C9A-A828-63529A374117}" dt="2024-03-26T14:44:43.394" v="25" actId="207"/>
        <pc:sldMkLst>
          <pc:docMk/>
          <pc:sldMk cId="0" sldId="277"/>
        </pc:sldMkLst>
        <pc:spChg chg="add mod">
          <ac:chgData name="Lucy Tickle" userId="786bb254-f580-40bb-bca6-58ed0b44f520" providerId="ADAL" clId="{72E0AFCD-2F2B-4C9A-A828-63529A374117}" dt="2024-03-26T14:44:30.909" v="22" actId="207"/>
          <ac:spMkLst>
            <pc:docMk/>
            <pc:sldMk cId="0" sldId="277"/>
            <ac:spMk id="2" creationId="{B8F88154-498D-4732-BF54-79454B199349}"/>
          </ac:spMkLst>
        </pc:spChg>
        <pc:spChg chg="add mod">
          <ac:chgData name="Lucy Tickle" userId="786bb254-f580-40bb-bca6-58ed0b44f520" providerId="ADAL" clId="{72E0AFCD-2F2B-4C9A-A828-63529A374117}" dt="2024-03-26T14:44:43.394" v="25" actId="207"/>
          <ac:spMkLst>
            <pc:docMk/>
            <pc:sldMk cId="0" sldId="277"/>
            <ac:spMk id="3" creationId="{4A182538-E58E-4DEA-9A7B-C05D13135B4C}"/>
          </ac:spMkLst>
        </pc:spChg>
        <pc:picChg chg="mod">
          <ac:chgData name="Lucy Tickle" userId="786bb254-f580-40bb-bca6-58ed0b44f520" providerId="ADAL" clId="{72E0AFCD-2F2B-4C9A-A828-63529A374117}" dt="2024-03-26T14:44:12.206" v="19" actId="1076"/>
          <ac:picMkLst>
            <pc:docMk/>
            <pc:sldMk cId="0" sldId="277"/>
            <ac:picMk id="340" creationId="{00000000-0000-0000-0000-000000000000}"/>
          </ac:picMkLst>
        </pc:picChg>
      </pc:sldChg>
      <pc:sldChg chg="modSp">
        <pc:chgData name="Lucy Tickle" userId="786bb254-f580-40bb-bca6-58ed0b44f520" providerId="ADAL" clId="{72E0AFCD-2F2B-4C9A-A828-63529A374117}" dt="2024-03-26T14:46:00.309" v="36" actId="1076"/>
        <pc:sldMkLst>
          <pc:docMk/>
          <pc:sldMk cId="0" sldId="278"/>
        </pc:sldMkLst>
        <pc:spChg chg="mod">
          <ac:chgData name="Lucy Tickle" userId="786bb254-f580-40bb-bca6-58ed0b44f520" providerId="ADAL" clId="{72E0AFCD-2F2B-4C9A-A828-63529A374117}" dt="2024-03-26T14:46:00.309" v="36" actId="1076"/>
          <ac:spMkLst>
            <pc:docMk/>
            <pc:sldMk cId="0" sldId="278"/>
            <ac:spMk id="253" creationId="{00000000-0000-0000-0000-000000000000}"/>
          </ac:spMkLst>
        </pc:spChg>
      </pc:sldChg>
      <pc:sldChg chg="modSp">
        <pc:chgData name="Lucy Tickle" userId="786bb254-f580-40bb-bca6-58ed0b44f520" providerId="ADAL" clId="{72E0AFCD-2F2B-4C9A-A828-63529A374117}" dt="2024-03-26T14:46:34.551" v="39" actId="14100"/>
        <pc:sldMkLst>
          <pc:docMk/>
          <pc:sldMk cId="0" sldId="282"/>
        </pc:sldMkLst>
        <pc:picChg chg="mod">
          <ac:chgData name="Lucy Tickle" userId="786bb254-f580-40bb-bca6-58ed0b44f520" providerId="ADAL" clId="{72E0AFCD-2F2B-4C9A-A828-63529A374117}" dt="2024-03-26T14:46:34.551" v="39" actId="14100"/>
          <ac:picMkLst>
            <pc:docMk/>
            <pc:sldMk cId="0" sldId="282"/>
            <ac:picMk id="2" creationId="{87CE53D3-CD2F-4963-A816-1DD492746D97}"/>
          </ac:picMkLst>
        </pc:picChg>
      </pc:sldChg>
      <pc:sldChg chg="addSp modSp">
        <pc:chgData name="Lucy Tickle" userId="786bb254-f580-40bb-bca6-58ed0b44f520" providerId="ADAL" clId="{72E0AFCD-2F2B-4C9A-A828-63529A374117}" dt="2024-03-26T14:47:52.316" v="57" actId="122"/>
        <pc:sldMkLst>
          <pc:docMk/>
          <pc:sldMk cId="0" sldId="296"/>
        </pc:sldMkLst>
        <pc:spChg chg="add mod">
          <ac:chgData name="Lucy Tickle" userId="786bb254-f580-40bb-bca6-58ed0b44f520" providerId="ADAL" clId="{72E0AFCD-2F2B-4C9A-A828-63529A374117}" dt="2024-03-26T14:47:09.226" v="42" actId="207"/>
          <ac:spMkLst>
            <pc:docMk/>
            <pc:sldMk cId="0" sldId="296"/>
            <ac:spMk id="2" creationId="{56DEF9E5-830A-4314-B4EC-6F8769D1A18B}"/>
          </ac:spMkLst>
        </pc:spChg>
        <pc:spChg chg="add mod">
          <ac:chgData name="Lucy Tickle" userId="786bb254-f580-40bb-bca6-58ed0b44f520" providerId="ADAL" clId="{72E0AFCD-2F2B-4C9A-A828-63529A374117}" dt="2024-03-26T14:47:30.280" v="45" actId="207"/>
          <ac:spMkLst>
            <pc:docMk/>
            <pc:sldMk cId="0" sldId="296"/>
            <ac:spMk id="3" creationId="{DA1791D4-AB60-479C-88C7-CACA874EA6E0}"/>
          </ac:spMkLst>
        </pc:spChg>
        <pc:spChg chg="add mod">
          <ac:chgData name="Lucy Tickle" userId="786bb254-f580-40bb-bca6-58ed0b44f520" providerId="ADAL" clId="{72E0AFCD-2F2B-4C9A-A828-63529A374117}" dt="2024-03-26T14:47:52.316" v="57" actId="122"/>
          <ac:spMkLst>
            <pc:docMk/>
            <pc:sldMk cId="0" sldId="296"/>
            <ac:spMk id="4" creationId="{A59CC9FF-5FDB-4ABA-9233-6D478B981B2F}"/>
          </ac:spMkLst>
        </pc:spChg>
      </pc:sldChg>
      <pc:sldChg chg="delSp">
        <pc:chgData name="Lucy Tickle" userId="786bb254-f580-40bb-bca6-58ed0b44f520" providerId="ADAL" clId="{72E0AFCD-2F2B-4C9A-A828-63529A374117}" dt="2024-03-26T14:43:07.256" v="1" actId="478"/>
        <pc:sldMkLst>
          <pc:docMk/>
          <pc:sldMk cId="0" sldId="315"/>
        </pc:sldMkLst>
        <pc:picChg chg="del">
          <ac:chgData name="Lucy Tickle" userId="786bb254-f580-40bb-bca6-58ed0b44f520" providerId="ADAL" clId="{72E0AFCD-2F2B-4C9A-A828-63529A374117}" dt="2024-03-26T14:43:06.201" v="0" actId="478"/>
          <ac:picMkLst>
            <pc:docMk/>
            <pc:sldMk cId="0" sldId="315"/>
            <ac:picMk id="200" creationId="{00000000-0000-0000-0000-000000000000}"/>
          </ac:picMkLst>
        </pc:picChg>
        <pc:picChg chg="del">
          <ac:chgData name="Lucy Tickle" userId="786bb254-f580-40bb-bca6-58ed0b44f520" providerId="ADAL" clId="{72E0AFCD-2F2B-4C9A-A828-63529A374117}" dt="2024-03-26T14:43:07.256" v="1" actId="478"/>
          <ac:picMkLst>
            <pc:docMk/>
            <pc:sldMk cId="0" sldId="315"/>
            <ac:picMk id="201" creationId="{00000000-0000-0000-0000-000000000000}"/>
          </ac:picMkLst>
        </pc:picChg>
      </pc:sldChg>
      <pc:sldChg chg="delSp">
        <pc:chgData name="Lucy Tickle" userId="786bb254-f580-40bb-bca6-58ed0b44f520" providerId="ADAL" clId="{72E0AFCD-2F2B-4C9A-A828-63529A374117}" dt="2024-03-26T14:43:10.751" v="3" actId="478"/>
        <pc:sldMkLst>
          <pc:docMk/>
          <pc:sldMk cId="0" sldId="316"/>
        </pc:sldMkLst>
        <pc:picChg chg="del">
          <ac:chgData name="Lucy Tickle" userId="786bb254-f580-40bb-bca6-58ed0b44f520" providerId="ADAL" clId="{72E0AFCD-2F2B-4C9A-A828-63529A374117}" dt="2024-03-26T14:43:09.532" v="2" actId="478"/>
          <ac:picMkLst>
            <pc:docMk/>
            <pc:sldMk cId="0" sldId="316"/>
            <ac:picMk id="210" creationId="{00000000-0000-0000-0000-000000000000}"/>
          </ac:picMkLst>
        </pc:picChg>
        <pc:picChg chg="del">
          <ac:chgData name="Lucy Tickle" userId="786bb254-f580-40bb-bca6-58ed0b44f520" providerId="ADAL" clId="{72E0AFCD-2F2B-4C9A-A828-63529A374117}" dt="2024-03-26T14:43:10.751" v="3" actId="478"/>
          <ac:picMkLst>
            <pc:docMk/>
            <pc:sldMk cId="0" sldId="316"/>
            <ac:picMk id="213" creationId="{00000000-0000-0000-0000-000000000000}"/>
          </ac:picMkLst>
        </pc:picChg>
      </pc:sldChg>
      <pc:sldChg chg="delSp">
        <pc:chgData name="Lucy Tickle" userId="786bb254-f580-40bb-bca6-58ed0b44f520" providerId="ADAL" clId="{72E0AFCD-2F2B-4C9A-A828-63529A374117}" dt="2024-03-26T14:43:26.268" v="5" actId="478"/>
        <pc:sldMkLst>
          <pc:docMk/>
          <pc:sldMk cId="0" sldId="317"/>
        </pc:sldMkLst>
        <pc:picChg chg="del">
          <ac:chgData name="Lucy Tickle" userId="786bb254-f580-40bb-bca6-58ed0b44f520" providerId="ADAL" clId="{72E0AFCD-2F2B-4C9A-A828-63529A374117}" dt="2024-03-26T14:43:24.779" v="4" actId="478"/>
          <ac:picMkLst>
            <pc:docMk/>
            <pc:sldMk cId="0" sldId="317"/>
            <ac:picMk id="256" creationId="{00000000-0000-0000-0000-000000000000}"/>
          </ac:picMkLst>
        </pc:picChg>
        <pc:picChg chg="del">
          <ac:chgData name="Lucy Tickle" userId="786bb254-f580-40bb-bca6-58ed0b44f520" providerId="ADAL" clId="{72E0AFCD-2F2B-4C9A-A828-63529A374117}" dt="2024-03-26T14:43:26.268" v="5" actId="478"/>
          <ac:picMkLst>
            <pc:docMk/>
            <pc:sldMk cId="0" sldId="317"/>
            <ac:picMk id="257" creationId="{00000000-0000-0000-0000-000000000000}"/>
          </ac:picMkLst>
        </pc:picChg>
      </pc:sldChg>
      <pc:sldChg chg="delSp">
        <pc:chgData name="Lucy Tickle" userId="786bb254-f580-40bb-bca6-58ed0b44f520" providerId="ADAL" clId="{72E0AFCD-2F2B-4C9A-A828-63529A374117}" dt="2024-03-26T14:43:30.095" v="7" actId="478"/>
        <pc:sldMkLst>
          <pc:docMk/>
          <pc:sldMk cId="0" sldId="318"/>
        </pc:sldMkLst>
        <pc:picChg chg="del">
          <ac:chgData name="Lucy Tickle" userId="786bb254-f580-40bb-bca6-58ed0b44f520" providerId="ADAL" clId="{72E0AFCD-2F2B-4C9A-A828-63529A374117}" dt="2024-03-26T14:43:30.095" v="7" actId="478"/>
          <ac:picMkLst>
            <pc:docMk/>
            <pc:sldMk cId="0" sldId="318"/>
            <ac:picMk id="267" creationId="{00000000-0000-0000-0000-000000000000}"/>
          </ac:picMkLst>
        </pc:picChg>
        <pc:picChg chg="del">
          <ac:chgData name="Lucy Tickle" userId="786bb254-f580-40bb-bca6-58ed0b44f520" providerId="ADAL" clId="{72E0AFCD-2F2B-4C9A-A828-63529A374117}" dt="2024-03-26T14:43:28.876" v="6" actId="478"/>
          <ac:picMkLst>
            <pc:docMk/>
            <pc:sldMk cId="0" sldId="318"/>
            <ac:picMk id="268" creationId="{00000000-0000-0000-0000-000000000000}"/>
          </ac:picMkLst>
        </pc:picChg>
      </pc:sldChg>
      <pc:sldChg chg="delSp">
        <pc:chgData name="Lucy Tickle" userId="786bb254-f580-40bb-bca6-58ed0b44f520" providerId="ADAL" clId="{72E0AFCD-2F2B-4C9A-A828-63529A374117}" dt="2024-03-26T14:43:33.651" v="9" actId="478"/>
        <pc:sldMkLst>
          <pc:docMk/>
          <pc:sldMk cId="0" sldId="319"/>
        </pc:sldMkLst>
        <pc:picChg chg="del">
          <ac:chgData name="Lucy Tickle" userId="786bb254-f580-40bb-bca6-58ed0b44f520" providerId="ADAL" clId="{72E0AFCD-2F2B-4C9A-A828-63529A374117}" dt="2024-03-26T14:43:32.416" v="8" actId="478"/>
          <ac:picMkLst>
            <pc:docMk/>
            <pc:sldMk cId="0" sldId="319"/>
            <ac:picMk id="274" creationId="{00000000-0000-0000-0000-000000000000}"/>
          </ac:picMkLst>
        </pc:picChg>
        <pc:picChg chg="del">
          <ac:chgData name="Lucy Tickle" userId="786bb254-f580-40bb-bca6-58ed0b44f520" providerId="ADAL" clId="{72E0AFCD-2F2B-4C9A-A828-63529A374117}" dt="2024-03-26T14:43:33.651" v="9" actId="478"/>
          <ac:picMkLst>
            <pc:docMk/>
            <pc:sldMk cId="0" sldId="319"/>
            <ac:picMk id="275" creationId="{00000000-0000-0000-0000-000000000000}"/>
          </ac:picMkLst>
        </pc:picChg>
      </pc:sldChg>
      <pc:sldChg chg="delSp">
        <pc:chgData name="Lucy Tickle" userId="786bb254-f580-40bb-bca6-58ed0b44f520" providerId="ADAL" clId="{72E0AFCD-2F2B-4C9A-A828-63529A374117}" dt="2024-03-26T14:43:37.547" v="11" actId="478"/>
        <pc:sldMkLst>
          <pc:docMk/>
          <pc:sldMk cId="0" sldId="320"/>
        </pc:sldMkLst>
        <pc:picChg chg="del">
          <ac:chgData name="Lucy Tickle" userId="786bb254-f580-40bb-bca6-58ed0b44f520" providerId="ADAL" clId="{72E0AFCD-2F2B-4C9A-A828-63529A374117}" dt="2024-03-26T14:43:36.328" v="10" actId="478"/>
          <ac:picMkLst>
            <pc:docMk/>
            <pc:sldMk cId="0" sldId="320"/>
            <ac:picMk id="283" creationId="{00000000-0000-0000-0000-000000000000}"/>
          </ac:picMkLst>
        </pc:picChg>
        <pc:picChg chg="del">
          <ac:chgData name="Lucy Tickle" userId="786bb254-f580-40bb-bca6-58ed0b44f520" providerId="ADAL" clId="{72E0AFCD-2F2B-4C9A-A828-63529A374117}" dt="2024-03-26T14:43:37.547" v="11" actId="478"/>
          <ac:picMkLst>
            <pc:docMk/>
            <pc:sldMk cId="0" sldId="320"/>
            <ac:picMk id="284" creationId="{00000000-0000-0000-0000-000000000000}"/>
          </ac:picMkLst>
        </pc:picChg>
      </pc:sldChg>
      <pc:sldChg chg="delSp">
        <pc:chgData name="Lucy Tickle" userId="786bb254-f580-40bb-bca6-58ed0b44f520" providerId="ADAL" clId="{72E0AFCD-2F2B-4C9A-A828-63529A374117}" dt="2024-03-26T14:43:43.148" v="13" actId="478"/>
        <pc:sldMkLst>
          <pc:docMk/>
          <pc:sldMk cId="0" sldId="321"/>
        </pc:sldMkLst>
        <pc:picChg chg="del">
          <ac:chgData name="Lucy Tickle" userId="786bb254-f580-40bb-bca6-58ed0b44f520" providerId="ADAL" clId="{72E0AFCD-2F2B-4C9A-A828-63529A374117}" dt="2024-03-26T14:43:42.013" v="12" actId="478"/>
          <ac:picMkLst>
            <pc:docMk/>
            <pc:sldMk cId="0" sldId="321"/>
            <ac:picMk id="292" creationId="{00000000-0000-0000-0000-000000000000}"/>
          </ac:picMkLst>
        </pc:picChg>
        <pc:picChg chg="del">
          <ac:chgData name="Lucy Tickle" userId="786bb254-f580-40bb-bca6-58ed0b44f520" providerId="ADAL" clId="{72E0AFCD-2F2B-4C9A-A828-63529A374117}" dt="2024-03-26T14:43:43.148" v="13" actId="478"/>
          <ac:picMkLst>
            <pc:docMk/>
            <pc:sldMk cId="0" sldId="321"/>
            <ac:picMk id="293" creationId="{00000000-0000-0000-0000-000000000000}"/>
          </ac:picMkLst>
        </pc:picChg>
      </pc:sldChg>
    </pc:docChg>
  </pc:docChgLst>
  <pc:docChgLst>
    <pc:chgData name="Jon Peill" userId="a1320e31-a211-4e94-8183-c4b7d5a21c32" providerId="ADAL" clId="{B2B2B917-7809-4D1D-A3B7-D97C92977A4B}"/>
    <pc:docChg chg="delSld">
      <pc:chgData name="Jon Peill" userId="a1320e31-a211-4e94-8183-c4b7d5a21c32" providerId="ADAL" clId="{B2B2B917-7809-4D1D-A3B7-D97C92977A4B}" dt="2024-03-26T18:44:11.341" v="4" actId="2696"/>
      <pc:docMkLst>
        <pc:docMk/>
      </pc:docMkLst>
      <pc:sldChg chg="del">
        <pc:chgData name="Jon Peill" userId="a1320e31-a211-4e94-8183-c4b7d5a21c32" providerId="ADAL" clId="{B2B2B917-7809-4D1D-A3B7-D97C92977A4B}" dt="2024-03-26T18:44:11.290" v="0" actId="2696"/>
        <pc:sldMkLst>
          <pc:docMk/>
          <pc:sldMk cId="0" sldId="287"/>
        </pc:sldMkLst>
      </pc:sldChg>
      <pc:sldChg chg="del">
        <pc:chgData name="Jon Peill" userId="a1320e31-a211-4e94-8183-c4b7d5a21c32" providerId="ADAL" clId="{B2B2B917-7809-4D1D-A3B7-D97C92977A4B}" dt="2024-03-26T18:44:11.304" v="1" actId="2696"/>
        <pc:sldMkLst>
          <pc:docMk/>
          <pc:sldMk cId="0" sldId="288"/>
        </pc:sldMkLst>
      </pc:sldChg>
      <pc:sldChg chg="del">
        <pc:chgData name="Jon Peill" userId="a1320e31-a211-4e94-8183-c4b7d5a21c32" providerId="ADAL" clId="{B2B2B917-7809-4D1D-A3B7-D97C92977A4B}" dt="2024-03-26T18:44:11.314" v="2" actId="2696"/>
        <pc:sldMkLst>
          <pc:docMk/>
          <pc:sldMk cId="0" sldId="289"/>
        </pc:sldMkLst>
      </pc:sldChg>
      <pc:sldChg chg="del">
        <pc:chgData name="Jon Peill" userId="a1320e31-a211-4e94-8183-c4b7d5a21c32" providerId="ADAL" clId="{B2B2B917-7809-4D1D-A3B7-D97C92977A4B}" dt="2024-03-26T18:44:11.328" v="3" actId="2696"/>
        <pc:sldMkLst>
          <pc:docMk/>
          <pc:sldMk cId="0" sldId="290"/>
        </pc:sldMkLst>
      </pc:sldChg>
      <pc:sldChg chg="del">
        <pc:chgData name="Jon Peill" userId="a1320e31-a211-4e94-8183-c4b7d5a21c32" providerId="ADAL" clId="{B2B2B917-7809-4D1D-A3B7-D97C92977A4B}" dt="2024-03-26T18:44:11.341" v="4" actId="2696"/>
        <pc:sldMkLst>
          <pc:docMk/>
          <pc:sldMk cId="0" sldId="29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p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7278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1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3" name="Google Shape;143;p1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880777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1" name="Google Shape;151;p1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1f2857f6ee_0_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21f2857f6ee_0_9: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2: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p12: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1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1f2857f6ee_0_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1f2857f6ee_0_0: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1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p1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1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6382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p1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9" name="Google Shape;199;p1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p1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1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2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p2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2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2" name="Google Shape;232;p2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284761a60d_0_53: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6" name="Google Shape;406;g2284761a60d_0_5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23: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23: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6" name="Google Shape;256;p2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25: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p25: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223138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p2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2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8" name="Google Shape;288;p2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9: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p29: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4" name="Google Shape;304;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3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p3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30: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p30: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3442056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55e8d745b0_0_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255e8d745b0_0_8: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255e8d745b0_0_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1" name="Google Shape;421;g255e8d745b0_0_16: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55e8d745b0_0_2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0" name="Google Shape;430;g255e8d745b0_0_24:notes"/>
          <p:cNvSpPr txBox="1">
            <a:spLocks noGrp="1"/>
          </p:cNvSpPr>
          <p:nvPr>
            <p:ph type="body" idx="1"/>
          </p:nvPr>
        </p:nvSpPr>
        <p:spPr>
          <a:xfrm>
            <a:off x="679768" y="4715153"/>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426720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36: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1df7d243c71_0_7:notes"/>
          <p:cNvSpPr txBox="1">
            <a:spLocks noGrp="1"/>
          </p:cNvSpPr>
          <p:nvPr>
            <p:ph type="body" idx="1"/>
          </p:nvPr>
        </p:nvSpPr>
        <p:spPr>
          <a:xfrm>
            <a:off x="679768" y="4715147"/>
            <a:ext cx="5438100" cy="4467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4" name="Google Shape;544;g1df7d243c71_0_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52040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19645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4030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23162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3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9" name="Google Shape;369;p3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21384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54767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4: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4: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
        <p:cNvGrpSpPr/>
        <p:nvPr/>
      </p:nvGrpSpPr>
      <p:grpSpPr>
        <a:xfrm>
          <a:off x="0" y="0"/>
          <a:ext cx="0" cy="0"/>
          <a:chOff x="0" y="0"/>
          <a:chExt cx="0" cy="0"/>
        </a:xfrm>
      </p:grpSpPr>
      <p:sp>
        <p:nvSpPr>
          <p:cNvPr id="49" name="Google Shape;49;p1: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 name="Google Shape;50;p1: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627529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p7: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8: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p8:notes"/>
          <p:cNvSpPr txBox="1">
            <a:spLocks noGrp="1"/>
          </p:cNvSpPr>
          <p:nvPr>
            <p:ph type="body" idx="1"/>
          </p:nvPr>
        </p:nvSpPr>
        <p:spPr>
          <a:xfrm>
            <a:off x="679768" y="4715153"/>
            <a:ext cx="543814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4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4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4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4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47" name="Google Shape;47;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23"/>
        <p:cNvGrpSpPr/>
        <p:nvPr/>
      </p:nvGrpSpPr>
      <p:grpSpPr>
        <a:xfrm>
          <a:off x="0" y="0"/>
          <a:ext cx="0" cy="0"/>
          <a:chOff x="0" y="0"/>
          <a:chExt cx="0" cy="0"/>
        </a:xfrm>
      </p:grpSpPr>
      <p:sp>
        <p:nvSpPr>
          <p:cNvPr id="24" name="Google Shape;24;g1df7d243c71_0_67"/>
          <p:cNvSpPr/>
          <p:nvPr/>
        </p:nvSpPr>
        <p:spPr>
          <a:xfrm>
            <a:off x="76650" y="79657"/>
            <a:ext cx="8990700" cy="4984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 name="Google Shape;25;g1df7d243c71_0_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6" name="Google Shape;26;g1df7d243c71_0_67"/>
          <p:cNvSpPr txBox="1">
            <a:spLocks noGrp="1"/>
          </p:cNvSpPr>
          <p:nvPr>
            <p:ph type="title"/>
          </p:nvPr>
        </p:nvSpPr>
        <p:spPr>
          <a:xfrm>
            <a:off x="3365950" y="170575"/>
            <a:ext cx="5655300" cy="572700"/>
          </a:xfrm>
          <a:prstGeom prst="rect">
            <a:avLst/>
          </a:prstGeom>
          <a:noFill/>
          <a:ln>
            <a:noFill/>
          </a:ln>
        </p:spPr>
        <p:txBody>
          <a:bodyPr spcFirstLastPara="1" wrap="square" lIns="91425" tIns="91425" rIns="91425" bIns="91425" anchor="t" anchorCtr="0">
            <a:normAutofit/>
          </a:bodyPr>
          <a:lstStyle>
            <a:lvl1pPr lvl="0" algn="r">
              <a:lnSpc>
                <a:spcPct val="100000"/>
              </a:lnSpc>
              <a:spcBef>
                <a:spcPts val="0"/>
              </a:spcBef>
              <a:spcAft>
                <a:spcPts val="0"/>
              </a:spcAft>
              <a:buClr>
                <a:srgbClr val="000000"/>
              </a:buClr>
              <a:buSzPts val="1800"/>
              <a:buNone/>
              <a:defRPr sz="1800" b="1">
                <a:solidFill>
                  <a:srgbClr val="000000"/>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g1df7d243c71_0_67"/>
          <p:cNvSpPr txBox="1"/>
          <p:nvPr/>
        </p:nvSpPr>
        <p:spPr>
          <a:xfrm>
            <a:off x="727350" y="69615"/>
            <a:ext cx="2393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chemeClr val="dk1"/>
                </a:solidFill>
                <a:latin typeface="Verdana"/>
                <a:ea typeface="Verdana"/>
                <a:cs typeface="Verdana"/>
                <a:sym typeface="Verdana"/>
              </a:rPr>
              <a:t>Wilsthorpe School</a:t>
            </a:r>
            <a:endParaRPr sz="1600" b="1" i="0" u="none" strike="noStrike" cap="none">
              <a:solidFill>
                <a:schemeClr val="dk1"/>
              </a:solidFill>
              <a:latin typeface="Verdana"/>
              <a:ea typeface="Verdana"/>
              <a:cs typeface="Verdana"/>
              <a:sym typeface="Verdana"/>
            </a:endParaRPr>
          </a:p>
          <a:p>
            <a:pPr marL="0" marR="0" lvl="0" indent="0" algn="l" rtl="0">
              <a:lnSpc>
                <a:spcPct val="112000"/>
              </a:lnSpc>
              <a:spcBef>
                <a:spcPts val="0"/>
              </a:spcBef>
              <a:spcAft>
                <a:spcPts val="0"/>
              </a:spcAft>
              <a:buClr>
                <a:schemeClr val="dk1"/>
              </a:buClr>
              <a:buSzPts val="1100"/>
              <a:buFont typeface="Arial"/>
              <a:buNone/>
            </a:pPr>
            <a:r>
              <a:rPr lang="en" sz="700" b="0" i="0" u="none" strike="noStrike" cap="none">
                <a:solidFill>
                  <a:schemeClr val="dk1"/>
                </a:solidFill>
                <a:latin typeface="Verdana"/>
                <a:ea typeface="Verdana"/>
                <a:cs typeface="Verdana"/>
                <a:sym typeface="Verdana"/>
              </a:rPr>
              <a:t>Derby Road, Long Eaton, Derbyshire, NG10 4WT</a:t>
            </a:r>
            <a:endParaRPr sz="700" b="0" i="0" u="none" strike="noStrike" cap="none">
              <a:solidFill>
                <a:schemeClr val="dk1"/>
              </a:solidFill>
              <a:latin typeface="Verdana"/>
              <a:ea typeface="Verdana"/>
              <a:cs typeface="Verdana"/>
              <a:sym typeface="Verdana"/>
            </a:endParaRPr>
          </a:p>
          <a:p>
            <a:pPr marL="0" marR="0" lvl="0" indent="0" algn="l" rtl="0">
              <a:lnSpc>
                <a:spcPct val="115000"/>
              </a:lnSpc>
              <a:spcBef>
                <a:spcPts val="0"/>
              </a:spcBef>
              <a:spcAft>
                <a:spcPts val="0"/>
              </a:spcAft>
              <a:buClr>
                <a:schemeClr val="dk1"/>
              </a:buClr>
              <a:buSzPts val="1100"/>
              <a:buFont typeface="Arial"/>
              <a:buNone/>
            </a:pPr>
            <a:r>
              <a:rPr lang="en" sz="1100" b="0" i="0" u="none" strike="noStrike" cap="none">
                <a:solidFill>
                  <a:schemeClr val="dk1"/>
                </a:solidFill>
                <a:latin typeface="Verdana"/>
                <a:ea typeface="Verdana"/>
                <a:cs typeface="Verdana"/>
                <a:sym typeface="Verdana"/>
              </a:rPr>
              <a:t> </a:t>
            </a:r>
            <a:endParaRPr sz="1100" b="0" i="0" u="none" strike="noStrike" cap="none">
              <a:solidFill>
                <a:schemeClr val="dk1"/>
              </a:solidFill>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Verdana"/>
              <a:ea typeface="Verdana"/>
              <a:cs typeface="Verdana"/>
              <a:sym typeface="Verdana"/>
            </a:endParaRPr>
          </a:p>
        </p:txBody>
      </p:sp>
      <p:pic>
        <p:nvPicPr>
          <p:cNvPr id="28" name="Google Shape;28;g1df7d243c71_0_67"/>
          <p:cNvPicPr preferRelativeResize="0"/>
          <p:nvPr/>
        </p:nvPicPr>
        <p:blipFill rotWithShape="1">
          <a:blip r:embed="rId2">
            <a:alphaModFix/>
          </a:blip>
          <a:srcRect/>
          <a:stretch/>
        </p:blipFill>
        <p:spPr>
          <a:xfrm>
            <a:off x="135900" y="125798"/>
            <a:ext cx="657925" cy="718402"/>
          </a:xfrm>
          <a:prstGeom prst="rect">
            <a:avLst/>
          </a:prstGeom>
          <a:noFill/>
          <a:ln>
            <a:noFill/>
          </a:ln>
        </p:spPr>
      </p:pic>
    </p:spTree>
    <p:extLst>
      <p:ext uri="{BB962C8B-B14F-4D97-AF65-F5344CB8AC3E}">
        <p14:creationId xmlns:p14="http://schemas.microsoft.com/office/powerpoint/2010/main" val="82019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4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5" name="Google Shape;15;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 name="Google Shape;18;p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9" name="Google Shape;19;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4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3" name="Google Shape;23;p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4" name="Google Shape;24;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4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4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1" name="Google Shape;31;p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4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 name="Google Shape;37;p4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4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4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 name="Google Shape;4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4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3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3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hyperlink" Target="https://www.microsoft.com/en-gb/microsoft-teams/log-in"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wilsthorpe.ttct.co.uk/wp-content/uploads/sites/6/2021/10/Using-the-Knowledge-Organiser.pdf"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www.wilsthorpe.ttct.co.uk/curriculum/subjects"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pic>
        <p:nvPicPr>
          <p:cNvPr id="52" name="Google Shape;52;p1"/>
          <p:cNvPicPr preferRelativeResize="0"/>
          <p:nvPr/>
        </p:nvPicPr>
        <p:blipFill rotWithShape="1">
          <a:blip r:embed="rId3">
            <a:alphaModFix/>
          </a:blip>
          <a:srcRect/>
          <a:stretch/>
        </p:blipFill>
        <p:spPr>
          <a:xfrm>
            <a:off x="90524" y="98749"/>
            <a:ext cx="2517997" cy="1439428"/>
          </a:xfrm>
          <a:prstGeom prst="rect">
            <a:avLst/>
          </a:prstGeom>
          <a:noFill/>
          <a:ln>
            <a:noFill/>
          </a:ln>
        </p:spPr>
      </p:pic>
      <p:pic>
        <p:nvPicPr>
          <p:cNvPr id="53" name="Google Shape;53;p1"/>
          <p:cNvPicPr preferRelativeResize="0"/>
          <p:nvPr/>
        </p:nvPicPr>
        <p:blipFill rotWithShape="1">
          <a:blip r:embed="rId4">
            <a:alphaModFix/>
          </a:blip>
          <a:srcRect/>
          <a:stretch/>
        </p:blipFill>
        <p:spPr>
          <a:xfrm>
            <a:off x="6847367" y="106249"/>
            <a:ext cx="2205348" cy="1431928"/>
          </a:xfrm>
          <a:prstGeom prst="rect">
            <a:avLst/>
          </a:prstGeom>
          <a:noFill/>
          <a:ln>
            <a:noFill/>
          </a:ln>
        </p:spPr>
      </p:pic>
      <p:pic>
        <p:nvPicPr>
          <p:cNvPr id="54" name="Google Shape;54;p1"/>
          <p:cNvPicPr preferRelativeResize="0"/>
          <p:nvPr/>
        </p:nvPicPr>
        <p:blipFill rotWithShape="1">
          <a:blip r:embed="rId5">
            <a:alphaModFix/>
          </a:blip>
          <a:srcRect/>
          <a:stretch/>
        </p:blipFill>
        <p:spPr>
          <a:xfrm>
            <a:off x="388800" y="1659788"/>
            <a:ext cx="2293700" cy="2348050"/>
          </a:xfrm>
          <a:prstGeom prst="rect">
            <a:avLst/>
          </a:prstGeom>
          <a:noFill/>
          <a:ln>
            <a:noFill/>
          </a:ln>
        </p:spPr>
      </p:pic>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
          <p:cNvSpPr txBox="1"/>
          <p:nvPr/>
        </p:nvSpPr>
        <p:spPr>
          <a:xfrm>
            <a:off x="2295275" y="3701775"/>
            <a:ext cx="5689800" cy="1068900"/>
          </a:xfrm>
          <a:prstGeom prst="rect">
            <a:avLst/>
          </a:prstGeom>
          <a:noFill/>
          <a:ln>
            <a:noFill/>
          </a:ln>
        </p:spPr>
        <p:txBody>
          <a:bodyPr spcFirstLastPara="1" wrap="square" lIns="91425" tIns="91425" rIns="91425" bIns="91425" anchor="b" anchorCtr="0">
            <a:noAutofit/>
          </a:bodyPr>
          <a:lstStyle/>
          <a:p>
            <a:pPr marL="0" marR="0" lvl="0" indent="0" algn="ctr" rtl="0">
              <a:lnSpc>
                <a:spcPct val="115000"/>
              </a:lnSpc>
              <a:spcBef>
                <a:spcPts val="0"/>
              </a:spcBef>
              <a:spcAft>
                <a:spcPts val="0"/>
              </a:spcAft>
              <a:buClr>
                <a:srgbClr val="000000"/>
              </a:buClr>
              <a:buSzPts val="1800"/>
              <a:buFont typeface="Arial"/>
              <a:buNone/>
            </a:pPr>
            <a:r>
              <a:rPr lang="en" sz="1800" b="1" i="0" u="none" strike="noStrike" cap="none">
                <a:solidFill>
                  <a:srgbClr val="D6032B"/>
                </a:solidFill>
                <a:latin typeface="Maven Pro"/>
                <a:ea typeface="Maven Pro"/>
                <a:cs typeface="Maven Pro"/>
                <a:sym typeface="Maven Pro"/>
              </a:rPr>
              <a:t>Preparation for Learning -</a:t>
            </a:r>
            <a:r>
              <a:rPr lang="en" sz="1800" b="1">
                <a:solidFill>
                  <a:srgbClr val="D6032B"/>
                </a:solidFill>
                <a:latin typeface="Maven Pro"/>
                <a:ea typeface="Maven Pro"/>
                <a:cs typeface="Maven Pro"/>
                <a:sym typeface="Maven Pro"/>
              </a:rPr>
              <a:t> </a:t>
            </a:r>
            <a:r>
              <a:rPr lang="en" sz="1800" b="1" i="0" u="none" strike="noStrike" cap="none">
                <a:solidFill>
                  <a:srgbClr val="D6032B"/>
                </a:solidFill>
                <a:latin typeface="Maven Pro"/>
                <a:ea typeface="Maven Pro"/>
                <a:cs typeface="Maven Pro"/>
                <a:sym typeface="Maven Pro"/>
              </a:rPr>
              <a:t>Knowledge Organisers</a:t>
            </a:r>
            <a:endParaRPr sz="1800" b="1" i="0" u="none" strike="noStrike" cap="none">
              <a:solidFill>
                <a:srgbClr val="D6032B"/>
              </a:solidFill>
              <a:latin typeface="Maven Pro"/>
              <a:ea typeface="Maven Pro"/>
              <a:cs typeface="Maven Pro"/>
              <a:sym typeface="Maven Pro"/>
            </a:endParaRPr>
          </a:p>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rgbClr val="000000"/>
                </a:solidFill>
                <a:latin typeface="Maven Pro"/>
                <a:ea typeface="Maven Pro"/>
                <a:cs typeface="Maven Pro"/>
                <a:sym typeface="Maven Pro"/>
              </a:rPr>
              <a:t>Year 9 Summer Term</a:t>
            </a:r>
            <a:endParaRPr sz="1800" b="1" i="0" u="none" strike="noStrike" cap="none">
              <a:solidFill>
                <a:srgbClr val="000000"/>
              </a:solidFill>
              <a:latin typeface="Maven Pro"/>
              <a:ea typeface="Maven Pro"/>
              <a:cs typeface="Maven Pro"/>
              <a:sym typeface="Maven Pro"/>
            </a:endParaRPr>
          </a:p>
        </p:txBody>
      </p:sp>
      <p:sp>
        <p:nvSpPr>
          <p:cNvPr id="57" name="Google Shape;57;p1"/>
          <p:cNvSpPr txBox="1"/>
          <p:nvPr/>
        </p:nvSpPr>
        <p:spPr>
          <a:xfrm>
            <a:off x="2980400" y="1632311"/>
            <a:ext cx="6072300" cy="1201502"/>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2300" b="1">
                <a:solidFill>
                  <a:srgbClr val="0E1318"/>
                </a:solidFill>
                <a:latin typeface="Maven Pro"/>
                <a:ea typeface="Maven Pro"/>
                <a:cs typeface="Maven Pro"/>
                <a:sym typeface="Maven Pro"/>
              </a:rPr>
              <a:t>“Education is the most powerful weapon which you can use to change the world.” </a:t>
            </a:r>
            <a:endParaRPr sz="2300" b="1">
              <a:solidFill>
                <a:srgbClr val="0E1318"/>
              </a:solidFill>
              <a:latin typeface="Maven Pro"/>
              <a:ea typeface="Maven Pro"/>
              <a:cs typeface="Maven Pro"/>
              <a:sym typeface="Maven Pro"/>
            </a:endParaRPr>
          </a:p>
          <a:p>
            <a:pPr marL="0" marR="0" lvl="0" indent="0" algn="ctr" rtl="0">
              <a:lnSpc>
                <a:spcPct val="115000"/>
              </a:lnSpc>
              <a:spcBef>
                <a:spcPts val="0"/>
              </a:spcBef>
              <a:spcAft>
                <a:spcPts val="0"/>
              </a:spcAft>
              <a:buClr>
                <a:srgbClr val="000000"/>
              </a:buClr>
              <a:buSzPts val="1800"/>
              <a:buFont typeface="Arial"/>
              <a:buNone/>
            </a:pPr>
            <a:endParaRPr sz="1800" b="0" i="0" u="none" strike="noStrike" cap="none">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1800"/>
              <a:buFont typeface="Arial"/>
              <a:buNone/>
            </a:pPr>
            <a:r>
              <a:rPr lang="en" sz="1800">
                <a:latin typeface="Maven Pro Medium"/>
                <a:ea typeface="Maven Pro Medium"/>
                <a:cs typeface="Maven Pro Medium"/>
                <a:sym typeface="Maven Pro Medium"/>
              </a:rPr>
              <a:t>Nelson Mandela</a:t>
            </a:r>
            <a:r>
              <a:rPr lang="en" sz="1800" b="0" i="0" u="none" strike="noStrike" cap="none">
                <a:solidFill>
                  <a:srgbClr val="000000"/>
                </a:solidFill>
                <a:latin typeface="Maven Pro Medium"/>
                <a:ea typeface="Maven Pro Medium"/>
                <a:cs typeface="Maven Pro Medium"/>
                <a:sym typeface="Maven Pro Medium"/>
              </a:rPr>
              <a:t> (</a:t>
            </a:r>
            <a:r>
              <a:rPr lang="en" sz="1800">
                <a:latin typeface="Maven Pro Medium"/>
                <a:ea typeface="Maven Pro Medium"/>
                <a:cs typeface="Maven Pro Medium"/>
                <a:sym typeface="Maven Pro Medium"/>
              </a:rPr>
              <a:t>Anti-apartheid activist and former President of South Africa</a:t>
            </a:r>
            <a:r>
              <a:rPr lang="en" sz="1800" b="0" i="0" u="none" strike="noStrike" cap="none">
                <a:solidFill>
                  <a:srgbClr val="000000"/>
                </a:solidFill>
                <a:latin typeface="Maven Pro Medium"/>
                <a:ea typeface="Maven Pro Medium"/>
                <a:cs typeface="Maven Pro Medium"/>
                <a:sym typeface="Maven Pro Medium"/>
              </a:rPr>
              <a:t>)</a:t>
            </a:r>
            <a:endParaRPr sz="1800" b="0" i="0" u="none" strike="noStrike" cap="none">
              <a:solidFill>
                <a:srgbClr val="000000"/>
              </a:solidFill>
              <a:latin typeface="Maven Pro Medium"/>
              <a:ea typeface="Maven Pro Medium"/>
              <a:cs typeface="Maven Pro Medium"/>
              <a:sym typeface="Maven Pro Medium"/>
            </a:endParaRPr>
          </a:p>
          <a:p>
            <a:pPr marL="0" marR="0" lvl="0" indent="0" algn="ctr" rtl="0">
              <a:lnSpc>
                <a:spcPct val="115000"/>
              </a:lnSpc>
              <a:spcBef>
                <a:spcPts val="0"/>
              </a:spcBef>
              <a:spcAft>
                <a:spcPts val="0"/>
              </a:spcAft>
              <a:buClr>
                <a:srgbClr val="000000"/>
              </a:buClr>
              <a:buSzPts val="2800"/>
              <a:buFont typeface="Arial"/>
              <a:buNone/>
            </a:pPr>
            <a:endParaRPr sz="2800" b="0" i="0" u="none" strike="noStrike" cap="none">
              <a:solidFill>
                <a:srgbClr val="595959"/>
              </a:solidFill>
              <a:latin typeface="Maven Pro Medium"/>
              <a:ea typeface="Maven Pro Medium"/>
              <a:cs typeface="Maven Pro Medium"/>
              <a:sym typeface="Maven Pro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1" name="Google Shape;211;p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214" name="Google Shape;214;p9"/>
          <p:cNvGraphicFramePr/>
          <p:nvPr/>
        </p:nvGraphicFramePr>
        <p:xfrm>
          <a:off x="180300" y="937175"/>
          <a:ext cx="8783400" cy="4099225"/>
        </p:xfrm>
        <a:graphic>
          <a:graphicData uri="http://schemas.openxmlformats.org/drawingml/2006/table">
            <a:tbl>
              <a:tblPr>
                <a:noFill/>
              </a:tblPr>
              <a:tblGrid>
                <a:gridCol w="2942725">
                  <a:extLst>
                    <a:ext uri="{9D8B030D-6E8A-4147-A177-3AD203B41FA5}">
                      <a16:colId xmlns:a16="http://schemas.microsoft.com/office/drawing/2014/main" val="20000"/>
                    </a:ext>
                  </a:extLst>
                </a:gridCol>
                <a:gridCol w="2912875">
                  <a:extLst>
                    <a:ext uri="{9D8B030D-6E8A-4147-A177-3AD203B41FA5}">
                      <a16:colId xmlns:a16="http://schemas.microsoft.com/office/drawing/2014/main" val="20001"/>
                    </a:ext>
                  </a:extLst>
                </a:gridCol>
                <a:gridCol w="2927800">
                  <a:extLst>
                    <a:ext uri="{9D8B030D-6E8A-4147-A177-3AD203B41FA5}">
                      <a16:colId xmlns:a16="http://schemas.microsoft.com/office/drawing/2014/main" val="20002"/>
                    </a:ext>
                  </a:extLst>
                </a:gridCol>
              </a:tblGrid>
              <a:tr h="4099225">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t>             4. Maths and Money</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b="1" u="none" strike="noStrike" cap="none">
                          <a:solidFill>
                            <a:srgbClr val="000000"/>
                          </a:solidFill>
                        </a:rPr>
                        <a:t>S</a:t>
                      </a:r>
                      <a:r>
                        <a:rPr lang="en" sz="1100" b="1" u="none" strike="noStrike" cap="none">
                          <a:solidFill>
                            <a:schemeClr val="dk1"/>
                          </a:solidFill>
                        </a:rPr>
                        <a:t>imple Interest</a:t>
                      </a:r>
                      <a:r>
                        <a:rPr lang="en" sz="1100" u="none" strike="noStrike" cap="none">
                          <a:solidFill>
                            <a:schemeClr val="dk1"/>
                          </a:solidFill>
                        </a:rPr>
                        <a:t> is the same interest applied every term</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a:t>
                      </a:r>
                      <a:r>
                        <a:rPr lang="en" sz="1100" u="none" strike="noStrike" cap="none">
                          <a:solidFill>
                            <a:schemeClr val="dk1"/>
                          </a:solidFill>
                          <a:latin typeface="Times New Roman"/>
                          <a:ea typeface="Times New Roman"/>
                          <a:cs typeface="Times New Roman"/>
                          <a:sym typeface="Times New Roman"/>
                        </a:rPr>
                        <a:t>     </a:t>
                      </a:r>
                      <a:r>
                        <a:rPr lang="en" sz="1100" b="1" u="none" strike="noStrike" cap="none">
                          <a:solidFill>
                            <a:schemeClr val="dk1"/>
                          </a:solidFill>
                        </a:rPr>
                        <a:t>Compound interest</a:t>
                      </a:r>
                      <a:r>
                        <a:rPr lang="en" sz="1100" u="none" strike="noStrike" cap="none">
                          <a:solidFill>
                            <a:schemeClr val="dk1"/>
                          </a:solidFill>
                        </a:rPr>
                        <a:t> calculates interest on the new total at the end of every term</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a:t>
                      </a:r>
                      <a:r>
                        <a:rPr lang="en" sz="1100" u="none" strike="noStrike" cap="none">
                          <a:solidFill>
                            <a:schemeClr val="dk1"/>
                          </a:solidFill>
                          <a:latin typeface="Times New Roman"/>
                          <a:ea typeface="Times New Roman"/>
                          <a:cs typeface="Times New Roman"/>
                          <a:sym typeface="Times New Roman"/>
                        </a:rPr>
                        <a:t>     </a:t>
                      </a:r>
                      <a:r>
                        <a:rPr lang="en" sz="1100" u="none" strike="noStrike" cap="none">
                          <a:solidFill>
                            <a:schemeClr val="dk1"/>
                          </a:solidFill>
                        </a:rPr>
                        <a:t>Understand </a:t>
                      </a:r>
                      <a:r>
                        <a:rPr lang="en" sz="1100" b="1" u="none" strike="noStrike" cap="none">
                          <a:solidFill>
                            <a:schemeClr val="dk1"/>
                          </a:solidFill>
                        </a:rPr>
                        <a:t>Value Added Tax</a:t>
                      </a:r>
                      <a:r>
                        <a:rPr lang="en" sz="1100" u="none" strike="noStrike" cap="none">
                          <a:solidFill>
                            <a:schemeClr val="dk1"/>
                          </a:solidFill>
                        </a:rPr>
                        <a:t> (VAT) as a government tax applied to goods</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a:t>
                      </a:r>
                      <a:r>
                        <a:rPr lang="en" sz="1100" u="none" strike="noStrike" cap="none">
                          <a:solidFill>
                            <a:schemeClr val="dk1"/>
                          </a:solidFill>
                          <a:latin typeface="Times New Roman"/>
                          <a:ea typeface="Times New Roman"/>
                          <a:cs typeface="Times New Roman"/>
                          <a:sym typeface="Times New Roman"/>
                        </a:rPr>
                        <a:t>     </a:t>
                      </a:r>
                      <a:r>
                        <a:rPr lang="en" sz="1100" u="none" strike="noStrike" cap="none">
                          <a:solidFill>
                            <a:schemeClr val="dk1"/>
                          </a:solidFill>
                        </a:rPr>
                        <a:t>Understand </a:t>
                      </a:r>
                      <a:r>
                        <a:rPr lang="en" sz="1100" b="1" u="none" strike="noStrike" cap="none">
                          <a:solidFill>
                            <a:schemeClr val="dk1"/>
                          </a:solidFill>
                        </a:rPr>
                        <a:t>income</a:t>
                      </a:r>
                      <a:r>
                        <a:rPr lang="en" sz="1100" u="none" strike="noStrike" cap="none">
                          <a:solidFill>
                            <a:schemeClr val="dk1"/>
                          </a:solidFill>
                        </a:rPr>
                        <a:t> as the money earned by an individual or company</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a:t>
                      </a:r>
                      <a:r>
                        <a:rPr lang="en" sz="1100" u="none" strike="noStrike" cap="none">
                          <a:solidFill>
                            <a:schemeClr val="dk1"/>
                          </a:solidFill>
                          <a:latin typeface="Times New Roman"/>
                          <a:ea typeface="Times New Roman"/>
                          <a:cs typeface="Times New Roman"/>
                          <a:sym typeface="Times New Roman"/>
                        </a:rPr>
                        <a:t>     </a:t>
                      </a:r>
                      <a:r>
                        <a:rPr lang="en" sz="1100" u="none" strike="noStrike" cap="none">
                          <a:solidFill>
                            <a:schemeClr val="dk1"/>
                          </a:solidFill>
                        </a:rPr>
                        <a:t>Understand </a:t>
                      </a:r>
                      <a:r>
                        <a:rPr lang="en" sz="1100" b="1" u="none" strike="noStrike" cap="none">
                          <a:solidFill>
                            <a:schemeClr val="dk1"/>
                          </a:solidFill>
                        </a:rPr>
                        <a:t>overtime</a:t>
                      </a:r>
                      <a:r>
                        <a:rPr lang="en" sz="1100" u="none" strike="noStrike" cap="none">
                          <a:solidFill>
                            <a:schemeClr val="dk1"/>
                          </a:solidFill>
                        </a:rPr>
                        <a:t> as work completed on top of normal hours</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a:t>
                      </a:r>
                      <a:r>
                        <a:rPr lang="en" sz="1100" u="none" strike="noStrike" cap="none">
                          <a:solidFill>
                            <a:schemeClr val="dk1"/>
                          </a:solidFill>
                          <a:latin typeface="Times New Roman"/>
                          <a:ea typeface="Times New Roman"/>
                          <a:cs typeface="Times New Roman"/>
                          <a:sym typeface="Times New Roman"/>
                        </a:rPr>
                        <a:t>     </a:t>
                      </a:r>
                      <a:r>
                        <a:rPr lang="en" sz="1100" u="none" strike="noStrike" cap="none">
                          <a:solidFill>
                            <a:schemeClr val="dk1"/>
                          </a:solidFill>
                        </a:rPr>
                        <a:t>Understand </a:t>
                      </a:r>
                      <a:r>
                        <a:rPr lang="en" sz="1100" b="1" u="none" strike="noStrike" cap="none">
                          <a:solidFill>
                            <a:schemeClr val="dk1"/>
                          </a:solidFill>
                        </a:rPr>
                        <a:t>salary</a:t>
                      </a:r>
                      <a:r>
                        <a:rPr lang="en" sz="1100" u="none" strike="noStrike" cap="none">
                          <a:solidFill>
                            <a:schemeClr val="dk1"/>
                          </a:solidFill>
                        </a:rPr>
                        <a:t> as the yearly wage</a:t>
                      </a:r>
                      <a:endParaRPr sz="1100" u="none" strike="noStrike" cap="none">
                        <a:solidFill>
                          <a:schemeClr val="dk1"/>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chemeClr val="dk1"/>
                          </a:solidFill>
                        </a:rPr>
                        <a:t>·</a:t>
                      </a:r>
                      <a:r>
                        <a:rPr lang="en" sz="1100" u="none" strike="noStrike" cap="none">
                          <a:solidFill>
                            <a:schemeClr val="dk1"/>
                          </a:solidFill>
                          <a:latin typeface="Times New Roman"/>
                          <a:ea typeface="Times New Roman"/>
                          <a:cs typeface="Times New Roman"/>
                          <a:sym typeface="Times New Roman"/>
                        </a:rPr>
                        <a:t>     </a:t>
                      </a:r>
                      <a:r>
                        <a:rPr lang="en" sz="1100" u="none" strike="noStrike" cap="none">
                          <a:solidFill>
                            <a:schemeClr val="dk1"/>
                          </a:solidFill>
                        </a:rPr>
                        <a:t>Understand </a:t>
                      </a:r>
                      <a:r>
                        <a:rPr lang="en" sz="1100" b="1" u="none" strike="noStrike" cap="none">
                          <a:solidFill>
                            <a:schemeClr val="dk1"/>
                          </a:solidFill>
                        </a:rPr>
                        <a:t>income tax</a:t>
                      </a:r>
                      <a:r>
                        <a:rPr lang="en" sz="1100" u="none" strike="noStrike" cap="none">
                          <a:solidFill>
                            <a:schemeClr val="dk1"/>
                          </a:solidFill>
                        </a:rPr>
                        <a:t> as the money paid to the government from your wages</a:t>
                      </a:r>
                      <a:endParaRPr sz="1100" u="none" strike="noStrike" cap="none">
                        <a:solidFill>
                          <a:srgbClr val="000000"/>
                        </a:solidFill>
                      </a:endParaRPr>
                    </a:p>
                  </a:txBody>
                  <a:tcPr marL="91425" marR="105100"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t>5, Probability</a:t>
                      </a:r>
                      <a:endParaRPr sz="1100" b="1" u="none" strike="noStrike" cap="none"/>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a:t>
                      </a:r>
                      <a:r>
                        <a:rPr lang="en" sz="1100" u="none" strike="noStrike" cap="none">
                          <a:solidFill>
                            <a:srgbClr val="000000"/>
                          </a:solidFill>
                          <a:latin typeface="Times New Roman"/>
                          <a:ea typeface="Times New Roman"/>
                          <a:cs typeface="Times New Roman"/>
                          <a:sym typeface="Times New Roman"/>
                        </a:rPr>
                        <a:t>     </a:t>
                      </a:r>
                      <a:r>
                        <a:rPr lang="en" sz="1100" u="none" strike="noStrike" cap="none">
                          <a:solidFill>
                            <a:schemeClr val="dk1"/>
                          </a:solidFill>
                        </a:rPr>
                        <a:t>Probability can be expressed as a Fraction, Decimal or a Percentage</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      </a:t>
                      </a:r>
                      <a:r>
                        <a:rPr lang="en" sz="1100" b="1" u="none" strike="noStrike" cap="none">
                          <a:solidFill>
                            <a:schemeClr val="dk1"/>
                          </a:solidFill>
                        </a:rPr>
                        <a:t>Relative Frequency</a:t>
                      </a:r>
                      <a:r>
                        <a:rPr lang="en" sz="1100" u="none" strike="noStrike" cap="none">
                          <a:solidFill>
                            <a:schemeClr val="dk1"/>
                          </a:solidFill>
                        </a:rPr>
                        <a:t> is an estimation of probability obtained from an experiment</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      Know that the </a:t>
                      </a:r>
                      <a:r>
                        <a:rPr lang="en" sz="1100" b="1" u="none" strike="noStrike" cap="none">
                          <a:solidFill>
                            <a:schemeClr val="dk1"/>
                          </a:solidFill>
                        </a:rPr>
                        <a:t>more trials</a:t>
                      </a:r>
                      <a:r>
                        <a:rPr lang="en" sz="1100" u="none" strike="noStrike" cap="none">
                          <a:solidFill>
                            <a:schemeClr val="dk1"/>
                          </a:solidFill>
                        </a:rPr>
                        <a:t> completed the more accurately relative frequency reflects the true probability</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      </a:t>
                      </a:r>
                      <a:r>
                        <a:rPr lang="en" sz="1100" b="1" u="none" strike="noStrike" cap="none">
                          <a:solidFill>
                            <a:schemeClr val="dk1"/>
                          </a:solidFill>
                        </a:rPr>
                        <a:t>Expected outcomes = probability x total trials</a:t>
                      </a:r>
                      <a:endParaRPr sz="1100" b="1"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      </a:t>
                      </a:r>
                      <a:r>
                        <a:rPr lang="en" sz="1100" b="1" u="none" strike="noStrike" cap="none">
                          <a:solidFill>
                            <a:schemeClr val="dk1"/>
                          </a:solidFill>
                        </a:rPr>
                        <a:t>Independent events</a:t>
                      </a:r>
                      <a:r>
                        <a:rPr lang="en" sz="1100" u="none" strike="noStrike" cap="none">
                          <a:solidFill>
                            <a:schemeClr val="dk1"/>
                          </a:solidFill>
                        </a:rPr>
                        <a:t> do not affect each other’s probability</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100" u="none" strike="noStrike" cap="none">
                          <a:solidFill>
                            <a:schemeClr val="dk1"/>
                          </a:solidFill>
                        </a:rPr>
                        <a:t>      </a:t>
                      </a:r>
                      <a:r>
                        <a:rPr lang="en" sz="1100" b="1" u="none" strike="noStrike" cap="none">
                          <a:solidFill>
                            <a:schemeClr val="dk1"/>
                          </a:solidFill>
                        </a:rPr>
                        <a:t>Sample spaces</a:t>
                      </a:r>
                      <a:r>
                        <a:rPr lang="en" sz="1100" u="none" strike="noStrike" cap="none">
                          <a:solidFill>
                            <a:schemeClr val="dk1"/>
                          </a:solidFill>
                        </a:rPr>
                        <a:t>  list the outcomes of two event</a:t>
                      </a:r>
                      <a:endParaRPr sz="1100" u="none" strike="noStrike" cap="none">
                        <a:latin typeface="Times New Roman"/>
                        <a:ea typeface="Times New Roman"/>
                        <a:cs typeface="Times New Roman"/>
                        <a:sym typeface="Times New Roman"/>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t>3. Algebra</a:t>
                      </a:r>
                      <a:endParaRPr sz="1100" b="1" u="none" strike="noStrike" cap="none"/>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a:t>
                      </a:r>
                      <a:r>
                        <a:rPr lang="en" sz="1100" u="none" strike="noStrike" cap="none">
                          <a:solidFill>
                            <a:srgbClr val="000000"/>
                          </a:solidFill>
                          <a:latin typeface="Times New Roman"/>
                          <a:ea typeface="Times New Roman"/>
                          <a:cs typeface="Times New Roman"/>
                          <a:sym typeface="Times New Roman"/>
                        </a:rPr>
                        <a:t>    </a:t>
                      </a:r>
                      <a:r>
                        <a:rPr lang="en" sz="1100" u="none" strike="noStrike" cap="none">
                          <a:solidFill>
                            <a:schemeClr val="dk1"/>
                          </a:solidFill>
                        </a:rPr>
                        <a:t>Recognise a quadratic graph as a parabola</a:t>
                      </a:r>
                      <a:endParaRPr sz="11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r>
                        <a:rPr lang="en" sz="1300" u="none" strike="noStrike" cap="none">
                          <a:solidFill>
                            <a:schemeClr val="dk1"/>
                          </a:solidFill>
                        </a:rPr>
                        <a:t>     </a:t>
                      </a:r>
                      <a:endParaRPr sz="13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endParaRPr sz="13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endParaRPr sz="1300" u="none" strike="noStrike" cap="none">
                        <a:solidFill>
                          <a:schemeClr val="dk1"/>
                        </a:solidFill>
                      </a:endParaRPr>
                    </a:p>
                    <a:p>
                      <a:pPr marL="0" marR="0" lvl="0" indent="0" algn="l" rtl="0">
                        <a:lnSpc>
                          <a:spcPct val="115000"/>
                        </a:lnSpc>
                        <a:spcBef>
                          <a:spcPts val="1200"/>
                        </a:spcBef>
                        <a:spcAft>
                          <a:spcPts val="0"/>
                        </a:spcAft>
                        <a:buClr>
                          <a:schemeClr val="dk1"/>
                        </a:buClr>
                        <a:buSzPts val="1100"/>
                        <a:buFont typeface="Arial"/>
                        <a:buNone/>
                      </a:pPr>
                      <a:endParaRPr sz="1300" u="none" strike="noStrike" cap="none">
                        <a:solidFill>
                          <a:schemeClr val="dk1"/>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latin typeface="Times New Roman"/>
                          <a:ea typeface="Times New Roman"/>
                          <a:cs typeface="Times New Roman"/>
                          <a:sym typeface="Times New Roman"/>
                        </a:rPr>
                        <a:t>     </a:t>
                      </a:r>
                      <a:r>
                        <a:rPr lang="en" sz="1100" u="none" strike="noStrike" cap="none">
                          <a:solidFill>
                            <a:schemeClr val="dk1"/>
                          </a:solidFill>
                        </a:rPr>
                        <a:t>Recognise reciprocal and exponential graphs</a:t>
                      </a:r>
                      <a:endParaRPr sz="900" u="none" strike="noStrike" cap="none">
                        <a:latin typeface="Times New Roman"/>
                        <a:ea typeface="Times New Roman"/>
                        <a:cs typeface="Times New Roman"/>
                        <a:sym typeface="Times New Roman"/>
                      </a:endParaRPr>
                    </a:p>
                  </a:txBody>
                  <a:tcPr marL="91425" marR="91425" marT="91425" marB="91425"/>
                </a:tc>
                <a:extLst>
                  <a:ext uri="{0D108BD9-81ED-4DB2-BD59-A6C34878D82A}">
                    <a16:rowId xmlns:a16="http://schemas.microsoft.com/office/drawing/2014/main" val="10000"/>
                  </a:ext>
                </a:extLst>
              </a:tr>
            </a:tbl>
          </a:graphicData>
        </a:graphic>
      </p:graphicFrame>
      <p:pic>
        <p:nvPicPr>
          <p:cNvPr id="215" name="Google Shape;215;p9"/>
          <p:cNvPicPr preferRelativeResize="0"/>
          <p:nvPr/>
        </p:nvPicPr>
        <p:blipFill rotWithShape="1">
          <a:blip r:embed="rId3">
            <a:alphaModFix/>
          </a:blip>
          <a:srcRect/>
          <a:stretch/>
        </p:blipFill>
        <p:spPr>
          <a:xfrm>
            <a:off x="6470343" y="1778980"/>
            <a:ext cx="2152775" cy="1437176"/>
          </a:xfrm>
          <a:prstGeom prst="rect">
            <a:avLst/>
          </a:prstGeom>
          <a:noFill/>
          <a:ln>
            <a:noFill/>
          </a:ln>
        </p:spPr>
      </p:pic>
      <p:pic>
        <p:nvPicPr>
          <p:cNvPr id="216" name="Google Shape;216;p9"/>
          <p:cNvPicPr preferRelativeResize="0"/>
          <p:nvPr/>
        </p:nvPicPr>
        <p:blipFill rotWithShape="1">
          <a:blip r:embed="rId4">
            <a:alphaModFix/>
          </a:blip>
          <a:srcRect/>
          <a:stretch/>
        </p:blipFill>
        <p:spPr>
          <a:xfrm>
            <a:off x="6168566" y="3635393"/>
            <a:ext cx="1378165" cy="1335400"/>
          </a:xfrm>
          <a:prstGeom prst="rect">
            <a:avLst/>
          </a:prstGeom>
          <a:noFill/>
          <a:ln>
            <a:noFill/>
          </a:ln>
        </p:spPr>
      </p:pic>
      <p:pic>
        <p:nvPicPr>
          <p:cNvPr id="217" name="Google Shape;217;p9"/>
          <p:cNvPicPr preferRelativeResize="0"/>
          <p:nvPr/>
        </p:nvPicPr>
        <p:blipFill rotWithShape="1">
          <a:blip r:embed="rId5">
            <a:alphaModFix/>
          </a:blip>
          <a:srcRect/>
          <a:stretch/>
        </p:blipFill>
        <p:spPr>
          <a:xfrm>
            <a:off x="7629856" y="3635393"/>
            <a:ext cx="1250719" cy="13354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English</a:t>
            </a:r>
            <a:endParaRPr sz="2800" b="0" i="0" u="none" strike="noStrike" cap="none">
              <a:solidFill>
                <a:schemeClr val="tx1"/>
              </a:solidFill>
              <a:latin typeface="Maven Pro Medium"/>
              <a:ea typeface="Maven Pro Medium"/>
              <a:cs typeface="Maven Pro Medium"/>
              <a:sym typeface="Maven Pro Medium"/>
            </a:endParaRPr>
          </a:p>
        </p:txBody>
      </p:sp>
      <p:sp>
        <p:nvSpPr>
          <p:cNvPr id="5" name="Google Shape;211;p10">
            <a:extLst>
              <a:ext uri="{FF2B5EF4-FFF2-40B4-BE49-F238E27FC236}">
                <a16:creationId xmlns:a16="http://schemas.microsoft.com/office/drawing/2014/main" id="{8AF54851-8019-40CA-A9D5-EB0C2345EA81}"/>
              </a:ext>
            </a:extLst>
          </p:cNvPr>
          <p:cNvSpPr/>
          <p:nvPr/>
        </p:nvSpPr>
        <p:spPr>
          <a:xfrm>
            <a:off x="3427733" y="585719"/>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a:solidFill>
                  <a:srgbClr val="FFFFFF"/>
                </a:solidFill>
                <a:latin typeface="Verdana" panose="020B0604030504040204" pitchFamily="34" charset="0"/>
                <a:ea typeface="Verdana" panose="020B0604030504040204" pitchFamily="34" charset="0"/>
                <a:sym typeface="Arial"/>
              </a:rPr>
              <a:t>everyday.</a:t>
            </a:r>
            <a:endParaRPr sz="1000" b="0" i="0" u="none" strike="noStrike" cap="none">
              <a:solidFill>
                <a:srgbClr val="FFFFFF"/>
              </a:solidFill>
              <a:latin typeface="Verdana" panose="020B0604030504040204" pitchFamily="34" charset="0"/>
              <a:ea typeface="Verdana" panose="020B0604030504040204" pitchFamily="34" charset="0"/>
              <a:sym typeface="Arial"/>
            </a:endParaRPr>
          </a:p>
        </p:txBody>
      </p:sp>
      <p:pic>
        <p:nvPicPr>
          <p:cNvPr id="6" name="Google Shape;222;p10">
            <a:extLst>
              <a:ext uri="{FF2B5EF4-FFF2-40B4-BE49-F238E27FC236}">
                <a16:creationId xmlns:a16="http://schemas.microsoft.com/office/drawing/2014/main" id="{2AFA5036-0EE7-4736-96B8-1214C4B4837A}"/>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l="31811" t="43613" r="17722" b="10269"/>
          <a:stretch/>
        </p:blipFill>
        <p:spPr>
          <a:xfrm>
            <a:off x="547028" y="817204"/>
            <a:ext cx="8049943" cy="4169707"/>
          </a:xfrm>
          <a:prstGeom prst="rect">
            <a:avLst/>
          </a:prstGeom>
          <a:noFill/>
          <a:ln>
            <a:noFill/>
          </a:ln>
        </p:spPr>
      </p:pic>
      <p:sp>
        <p:nvSpPr>
          <p:cNvPr id="7" name="Google Shape;229;p10">
            <a:extLst>
              <a:ext uri="{FF2B5EF4-FFF2-40B4-BE49-F238E27FC236}">
                <a16:creationId xmlns:a16="http://schemas.microsoft.com/office/drawing/2014/main" id="{AD25E6B3-D726-42E6-8336-68C85061018C}"/>
              </a:ext>
            </a:extLst>
          </p:cNvPr>
          <p:cNvSpPr txBox="1"/>
          <p:nvPr/>
        </p:nvSpPr>
        <p:spPr>
          <a:xfrm>
            <a:off x="547028" y="253080"/>
            <a:ext cx="4251900" cy="37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Verdana"/>
                <a:ea typeface="Verdana"/>
                <a:cs typeface="Verdana"/>
                <a:sym typeface="Verdana"/>
              </a:rPr>
              <a:t>To Kill a Mockingbird </a:t>
            </a:r>
            <a:br>
              <a:rPr lang="en" sz="1400" b="0" i="1" u="none" strike="noStrike" cap="none">
                <a:solidFill>
                  <a:srgbClr val="000000"/>
                </a:solidFill>
                <a:latin typeface="Verdana"/>
                <a:ea typeface="Verdana"/>
                <a:cs typeface="Verdana"/>
                <a:sym typeface="Verdana"/>
              </a:rPr>
            </a:br>
            <a:r>
              <a:rPr lang="en" sz="1400" b="0" i="1" u="none" strike="noStrike" cap="none">
                <a:solidFill>
                  <a:srgbClr val="000000"/>
                </a:solidFill>
                <a:latin typeface="Verdana"/>
                <a:ea typeface="Verdana"/>
                <a:cs typeface="Verdana"/>
                <a:sym typeface="Verdana"/>
              </a:rPr>
              <a:t>b</a:t>
            </a:r>
            <a:r>
              <a:rPr lang="en" sz="1400" b="0" i="0" u="none" strike="noStrike" cap="none">
                <a:solidFill>
                  <a:srgbClr val="000000"/>
                </a:solidFill>
                <a:latin typeface="Verdana"/>
                <a:ea typeface="Verdana"/>
                <a:cs typeface="Verdana"/>
                <a:sym typeface="Verdana"/>
              </a:rPr>
              <a:t>y Harper Lee</a:t>
            </a:r>
            <a:endParaRPr sz="1400" b="0" i="0" u="none" strike="noStrike" cap="none">
              <a:solidFill>
                <a:srgbClr val="000000"/>
              </a:solidFill>
              <a:latin typeface="Verdana"/>
              <a:ea typeface="Verdana"/>
              <a:cs typeface="Verdana"/>
              <a:sym typeface="Verdana"/>
            </a:endParaRPr>
          </a:p>
        </p:txBody>
      </p:sp>
    </p:spTree>
    <p:extLst>
      <p:ext uri="{BB962C8B-B14F-4D97-AF65-F5344CB8AC3E}">
        <p14:creationId xmlns:p14="http://schemas.microsoft.com/office/powerpoint/2010/main" val="1570937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7" name="Google Shape;147;p1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8" name="Google Shape;148;p1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English</a:t>
            </a:r>
            <a:endParaRPr sz="2800" b="0" i="0" u="none" strike="noStrike" cap="none">
              <a:solidFill>
                <a:schemeClr val="tx1"/>
              </a:solidFill>
              <a:latin typeface="Maven Pro Medium"/>
              <a:ea typeface="Maven Pro Medium"/>
              <a:cs typeface="Maven Pro Medium"/>
              <a:sym typeface="Maven Pro Medium"/>
            </a:endParaRPr>
          </a:p>
        </p:txBody>
      </p:sp>
      <p:sp>
        <p:nvSpPr>
          <p:cNvPr id="5" name="Google Shape;211;p10">
            <a:extLst>
              <a:ext uri="{FF2B5EF4-FFF2-40B4-BE49-F238E27FC236}">
                <a16:creationId xmlns:a16="http://schemas.microsoft.com/office/drawing/2014/main" id="{8AF54851-8019-40CA-A9D5-EB0C2345EA81}"/>
              </a:ext>
            </a:extLst>
          </p:cNvPr>
          <p:cNvSpPr/>
          <p:nvPr/>
        </p:nvSpPr>
        <p:spPr>
          <a:xfrm>
            <a:off x="3340269" y="588059"/>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a:solidFill>
                  <a:srgbClr val="FFFFFF"/>
                </a:solidFill>
                <a:latin typeface="Verdana" panose="020B0604030504040204" pitchFamily="34" charset="0"/>
                <a:ea typeface="Verdana" panose="020B0604030504040204" pitchFamily="34" charset="0"/>
                <a:sym typeface="Arial"/>
              </a:rPr>
              <a:t>everyday.</a:t>
            </a:r>
            <a:endParaRPr sz="1000" b="0" i="0" u="none" strike="noStrike" cap="none">
              <a:solidFill>
                <a:srgbClr val="FFFFFF"/>
              </a:solidFill>
              <a:latin typeface="Verdana" panose="020B0604030504040204" pitchFamily="34" charset="0"/>
              <a:ea typeface="Verdana" panose="020B0604030504040204" pitchFamily="34" charset="0"/>
              <a:sym typeface="Arial"/>
            </a:endParaRPr>
          </a:p>
        </p:txBody>
      </p:sp>
      <p:sp>
        <p:nvSpPr>
          <p:cNvPr id="7" name="Google Shape;229;p10">
            <a:extLst>
              <a:ext uri="{FF2B5EF4-FFF2-40B4-BE49-F238E27FC236}">
                <a16:creationId xmlns:a16="http://schemas.microsoft.com/office/drawing/2014/main" id="{AD25E6B3-D726-42E6-8336-68C85061018C}"/>
              </a:ext>
            </a:extLst>
          </p:cNvPr>
          <p:cNvSpPr txBox="1"/>
          <p:nvPr/>
        </p:nvSpPr>
        <p:spPr>
          <a:xfrm>
            <a:off x="547028" y="253080"/>
            <a:ext cx="4251900" cy="37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1" u="none" strike="noStrike" cap="none">
                <a:solidFill>
                  <a:srgbClr val="000000"/>
                </a:solidFill>
                <a:latin typeface="Verdana"/>
                <a:ea typeface="Verdana"/>
                <a:cs typeface="Verdana"/>
                <a:sym typeface="Verdana"/>
              </a:rPr>
              <a:t>To Kill a Mockingbird </a:t>
            </a:r>
            <a:br>
              <a:rPr lang="en" sz="1400" b="0" i="1" u="none" strike="noStrike" cap="none">
                <a:solidFill>
                  <a:srgbClr val="000000"/>
                </a:solidFill>
                <a:latin typeface="Verdana"/>
                <a:ea typeface="Verdana"/>
                <a:cs typeface="Verdana"/>
                <a:sym typeface="Verdana"/>
              </a:rPr>
            </a:br>
            <a:r>
              <a:rPr lang="en" sz="1400" b="0" i="1" u="none" strike="noStrike" cap="none">
                <a:solidFill>
                  <a:srgbClr val="000000"/>
                </a:solidFill>
                <a:latin typeface="Verdana"/>
                <a:ea typeface="Verdana"/>
                <a:cs typeface="Verdana"/>
                <a:sym typeface="Verdana"/>
              </a:rPr>
              <a:t>b</a:t>
            </a:r>
            <a:r>
              <a:rPr lang="en" sz="1400" b="0" i="0" u="none" strike="noStrike" cap="none">
                <a:solidFill>
                  <a:srgbClr val="000000"/>
                </a:solidFill>
                <a:latin typeface="Verdana"/>
                <a:ea typeface="Verdana"/>
                <a:cs typeface="Verdana"/>
                <a:sym typeface="Verdana"/>
              </a:rPr>
              <a:t>y Harper Lee</a:t>
            </a:r>
            <a:endParaRPr sz="1400" b="0" i="0" u="none" strike="noStrike" cap="none">
              <a:solidFill>
                <a:srgbClr val="000000"/>
              </a:solidFill>
              <a:latin typeface="Verdana"/>
              <a:ea typeface="Verdana"/>
              <a:cs typeface="Verdana"/>
              <a:sym typeface="Verdana"/>
            </a:endParaRPr>
          </a:p>
        </p:txBody>
      </p:sp>
      <p:pic>
        <p:nvPicPr>
          <p:cNvPr id="8" name="Google Shape;241;g1f9a6ae9a04_0_4">
            <a:extLst>
              <a:ext uri="{FF2B5EF4-FFF2-40B4-BE49-F238E27FC236}">
                <a16:creationId xmlns:a16="http://schemas.microsoft.com/office/drawing/2014/main" id="{8D04CEB7-69E9-4EFC-9C8C-BAC4489F2E7D}"/>
              </a:ext>
            </a:extLst>
          </p:cNvPr>
          <p:cNvPicPr preferRelativeResize="0"/>
          <p:nvPr/>
        </p:nvPicPr>
        <p:blipFill rotWithShape="1">
          <a:blip r:embed="rId3">
            <a:alphaModFix/>
          </a:blip>
          <a:srcRect l="31745" t="43648" r="17803" b="10306"/>
          <a:stretch/>
        </p:blipFill>
        <p:spPr>
          <a:xfrm>
            <a:off x="590986" y="837479"/>
            <a:ext cx="7962028" cy="4145896"/>
          </a:xfrm>
          <a:prstGeom prst="rect">
            <a:avLst/>
          </a:prstGeom>
          <a:noFill/>
          <a:ln>
            <a:noFill/>
          </a:ln>
        </p:spPr>
      </p:pic>
    </p:spTree>
    <p:extLst>
      <p:ext uri="{BB962C8B-B14F-4D97-AF65-F5344CB8AC3E}">
        <p14:creationId xmlns:p14="http://schemas.microsoft.com/office/powerpoint/2010/main" val="24765314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7" name="Google Shape;250;p11">
            <a:extLst>
              <a:ext uri="{FF2B5EF4-FFF2-40B4-BE49-F238E27FC236}">
                <a16:creationId xmlns:a16="http://schemas.microsoft.com/office/drawing/2014/main" id="{1C30B588-B207-40B6-A170-9198E61A0765}"/>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0"/>
                    </a14:imgEffect>
                  </a14:imgLayer>
                </a14:imgProps>
              </a:ext>
            </a:extLst>
          </a:blip>
          <a:srcRect l="31832" t="42265" r="17870" b="10247"/>
          <a:stretch/>
        </p:blipFill>
        <p:spPr>
          <a:xfrm>
            <a:off x="712804" y="689231"/>
            <a:ext cx="7941028" cy="4318315"/>
          </a:xfrm>
          <a:prstGeom prst="rect">
            <a:avLst/>
          </a:prstGeom>
          <a:noFill/>
          <a:ln>
            <a:noFill/>
          </a:ln>
        </p:spPr>
      </p:pic>
      <p:sp>
        <p:nvSpPr>
          <p:cNvPr id="155" name="Google Shape;155;p1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6" name="Google Shape;156;p11"/>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Grammar</a:t>
            </a:r>
            <a:endParaRPr sz="2800" b="0" i="0" u="none" strike="noStrike" cap="none">
              <a:solidFill>
                <a:schemeClr val="tx1"/>
              </a:solidFill>
              <a:latin typeface="Maven Pro Medium"/>
              <a:ea typeface="Maven Pro Medium"/>
              <a:cs typeface="Maven Pro Medium"/>
              <a:sym typeface="Maven Pro Medium"/>
            </a:endParaRPr>
          </a:p>
        </p:txBody>
      </p:sp>
      <p:sp>
        <p:nvSpPr>
          <p:cNvPr id="6" name="Rectangle: Rounded Corners 5">
            <a:extLst>
              <a:ext uri="{FF2B5EF4-FFF2-40B4-BE49-F238E27FC236}">
                <a16:creationId xmlns:a16="http://schemas.microsoft.com/office/drawing/2014/main" id="{48A4B13E-2E66-4943-8494-94963676D447}"/>
              </a:ext>
            </a:extLst>
          </p:cNvPr>
          <p:cNvSpPr/>
          <p:nvPr/>
        </p:nvSpPr>
        <p:spPr>
          <a:xfrm>
            <a:off x="4477477" y="481736"/>
            <a:ext cx="4078125" cy="20749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a:latin typeface="Verdana" panose="020B0604030504040204" pitchFamily="34" charset="0"/>
                <a:ea typeface="Verdana" panose="020B0604030504040204" pitchFamily="34" charset="0"/>
              </a:rPr>
              <a:t>Your Grammar teacher will tell you when you will be tested on each list.</a:t>
            </a:r>
          </a:p>
        </p:txBody>
      </p:sp>
      <p:sp>
        <p:nvSpPr>
          <p:cNvPr id="2" name="Rectangle 1">
            <a:extLst>
              <a:ext uri="{FF2B5EF4-FFF2-40B4-BE49-F238E27FC236}">
                <a16:creationId xmlns:a16="http://schemas.microsoft.com/office/drawing/2014/main" id="{96D518A0-E716-44FB-95AC-8B8A0AB0BDC9}"/>
              </a:ext>
            </a:extLst>
          </p:cNvPr>
          <p:cNvSpPr/>
          <p:nvPr/>
        </p:nvSpPr>
        <p:spPr>
          <a:xfrm>
            <a:off x="636104" y="481737"/>
            <a:ext cx="612251" cy="4149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g21f2857f6ee_0_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g21f2857f6ee_0_9"/>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60" name="Google Shape;260;g21f2857f6ee_0_9"/>
          <p:cNvPicPr preferRelativeResize="0"/>
          <p:nvPr/>
        </p:nvPicPr>
        <p:blipFill rotWithShape="1">
          <a:blip r:embed="rId3">
            <a:alphaModFix/>
          </a:blip>
          <a:srcRect/>
          <a:stretch/>
        </p:blipFill>
        <p:spPr>
          <a:xfrm>
            <a:off x="1403925" y="533400"/>
            <a:ext cx="6475300" cy="4482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2"/>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6" name="Google Shape;266;p12"/>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69" name="Google Shape;269;p12"/>
          <p:cNvPicPr preferRelativeResize="0"/>
          <p:nvPr/>
        </p:nvPicPr>
        <p:blipFill rotWithShape="1">
          <a:blip r:embed="rId3">
            <a:alphaModFix/>
          </a:blip>
          <a:srcRect/>
          <a:stretch/>
        </p:blipFill>
        <p:spPr>
          <a:xfrm>
            <a:off x="1196500" y="533400"/>
            <a:ext cx="6378900" cy="441617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p1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13"/>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78" name="Google Shape;278;p13"/>
          <p:cNvPicPr preferRelativeResize="0"/>
          <p:nvPr/>
        </p:nvPicPr>
        <p:blipFill rotWithShape="1">
          <a:blip r:embed="rId3">
            <a:alphaModFix/>
          </a:blip>
          <a:srcRect/>
          <a:stretch/>
        </p:blipFill>
        <p:spPr>
          <a:xfrm>
            <a:off x="1175788" y="533400"/>
            <a:ext cx="6623776" cy="458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5" name="Google Shape;285;g21f2857f6ee_0_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6" name="Google Shape;286;g21f2857f6ee_0_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87" name="Google Shape;287;g21f2857f6ee_0_0"/>
          <p:cNvPicPr preferRelativeResize="0"/>
          <p:nvPr/>
        </p:nvPicPr>
        <p:blipFill rotWithShape="1">
          <a:blip r:embed="rId3">
            <a:alphaModFix/>
          </a:blip>
          <a:srcRect/>
          <a:stretch/>
        </p:blipFill>
        <p:spPr>
          <a:xfrm>
            <a:off x="1260350" y="533400"/>
            <a:ext cx="6451549" cy="44664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4" name="Google Shape;294;p1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5" name="Google Shape;295;p1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Science</a:t>
            </a:r>
            <a:endParaRPr sz="2800" b="0" i="0" u="none" strike="noStrike" cap="none">
              <a:solidFill>
                <a:schemeClr val="dk1"/>
              </a:solidFill>
              <a:latin typeface="Maven Pro Medium"/>
              <a:ea typeface="Maven Pro Medium"/>
              <a:cs typeface="Maven Pro Medium"/>
              <a:sym typeface="Maven Pro Medium"/>
            </a:endParaRPr>
          </a:p>
        </p:txBody>
      </p:sp>
      <p:pic>
        <p:nvPicPr>
          <p:cNvPr id="296" name="Google Shape;296;p14"/>
          <p:cNvPicPr preferRelativeResize="0"/>
          <p:nvPr/>
        </p:nvPicPr>
        <p:blipFill rotWithShape="1">
          <a:blip r:embed="rId3">
            <a:alphaModFix/>
          </a:blip>
          <a:srcRect/>
          <a:stretch/>
        </p:blipFill>
        <p:spPr>
          <a:xfrm>
            <a:off x="1333125" y="575575"/>
            <a:ext cx="6328650" cy="4381375"/>
          </a:xfrm>
          <a:prstGeom prst="rect">
            <a:avLst/>
          </a:prstGeom>
          <a:noFill/>
          <a:ln>
            <a:noFill/>
          </a:ln>
        </p:spPr>
      </p:pic>
      <p:sp>
        <p:nvSpPr>
          <p:cNvPr id="297" name="Google Shape;297;p14"/>
          <p:cNvSpPr/>
          <p:nvPr/>
        </p:nvSpPr>
        <p:spPr>
          <a:xfrm>
            <a:off x="4004672" y="647422"/>
            <a:ext cx="921074" cy="160187"/>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1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15"/>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Geography</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descr="A close-up of a paper&#10;&#10;Description automatically generated">
            <a:extLst>
              <a:ext uri="{FF2B5EF4-FFF2-40B4-BE49-F238E27FC236}">
                <a16:creationId xmlns:a16="http://schemas.microsoft.com/office/drawing/2014/main" id="{ADBBD165-FD1D-AA9E-068D-EED5CFBA6DBC}"/>
              </a:ext>
            </a:extLst>
          </p:cNvPr>
          <p:cNvPicPr>
            <a:picLocks noChangeAspect="1"/>
          </p:cNvPicPr>
          <p:nvPr/>
        </p:nvPicPr>
        <p:blipFill>
          <a:blip r:embed="rId3"/>
          <a:stretch>
            <a:fillRect/>
          </a:stretch>
        </p:blipFill>
        <p:spPr>
          <a:xfrm>
            <a:off x="1099811" y="571500"/>
            <a:ext cx="6489042" cy="436481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2A6D4B0E-4D14-40BB-9B86-25A58DA21A92}"/>
              </a:ext>
            </a:extLst>
          </p:cNvPr>
          <p:cNvSpPr txBox="1"/>
          <p:nvPr/>
        </p:nvSpPr>
        <p:spPr>
          <a:xfrm>
            <a:off x="4114800" y="2115879"/>
            <a:ext cx="914400" cy="914400"/>
          </a:xfrm>
          <a:prstGeom prst="rect">
            <a:avLst/>
          </a:prstGeom>
          <a:noFill/>
        </p:spPr>
        <p:txBody>
          <a:bodyPr wrap="square" rtlCol="0">
            <a:spAutoFit/>
          </a:bodyPr>
          <a:lstStyle/>
          <a:p>
            <a:endParaRPr lang="en-GB"/>
          </a:p>
        </p:txBody>
      </p:sp>
      <p:sp>
        <p:nvSpPr>
          <p:cNvPr id="3" name="TextBox 2">
            <a:extLst>
              <a:ext uri="{FF2B5EF4-FFF2-40B4-BE49-F238E27FC236}">
                <a16:creationId xmlns:a16="http://schemas.microsoft.com/office/drawing/2014/main" id="{7BCBE354-E5B9-49F8-90B7-D72D9EBA2231}"/>
              </a:ext>
            </a:extLst>
          </p:cNvPr>
          <p:cNvSpPr txBox="1"/>
          <p:nvPr/>
        </p:nvSpPr>
        <p:spPr>
          <a:xfrm>
            <a:off x="269359" y="1517017"/>
            <a:ext cx="8605282" cy="3046988"/>
          </a:xfrm>
          <a:prstGeom prst="rect">
            <a:avLst/>
          </a:prstGeom>
          <a:noFill/>
        </p:spPr>
        <p:txBody>
          <a:bodyPr wrap="square" rtlCol="0">
            <a:spAutoFit/>
          </a:bodyPr>
          <a:lstStyle/>
          <a:p>
            <a:r>
              <a:rPr lang="en-GB" sz="1200">
                <a:solidFill>
                  <a:schemeClr val="tx1"/>
                </a:solidFill>
                <a:latin typeface="Verdana" panose="020B0604030504040204" pitchFamily="34" charset="0"/>
                <a:ea typeface="Verdana" panose="020B0604030504040204" pitchFamily="34" charset="0"/>
              </a:rPr>
              <a:t>Here at Wilsthorpe School, all subject leaders produce knowledge organisers to support you whilst you are in Years 7, 8 and 9, but what is a knowledge organiser?</a:t>
            </a:r>
          </a:p>
          <a:p>
            <a:endParaRPr lang="en-GB" sz="120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a:solidFill>
                  <a:schemeClr val="tx1"/>
                </a:solidFill>
                <a:latin typeface="Verdana" panose="020B0604030504040204" pitchFamily="34" charset="0"/>
                <a:ea typeface="Verdana" panose="020B0604030504040204" pitchFamily="34" charset="0"/>
              </a:rPr>
              <a:t>Knowledge organisers present the key knowledge and skills for a particular topic. We call this the most ‘powerful’ knowledge. </a:t>
            </a:r>
          </a:p>
          <a:p>
            <a:endParaRPr lang="en-GB" sz="1200">
              <a:solidFill>
                <a:schemeClr val="tx1"/>
              </a:solidFill>
              <a:latin typeface="Verdana" panose="020B0604030504040204" pitchFamily="34" charset="0"/>
              <a:ea typeface="Verdana" panose="020B0604030504040204" pitchFamily="34" charset="0"/>
            </a:endParaRPr>
          </a:p>
          <a:p>
            <a:pPr marL="171450" indent="-171450">
              <a:buFont typeface="Arial" panose="020B0604020202020204" pitchFamily="34" charset="0"/>
              <a:buChar char="•"/>
            </a:pPr>
            <a:r>
              <a:rPr lang="en-GB" sz="1200">
                <a:solidFill>
                  <a:schemeClr val="tx1"/>
                </a:solidFill>
                <a:latin typeface="Verdana" panose="020B0604030504040204" pitchFamily="34" charset="0"/>
                <a:ea typeface="Verdana" panose="020B0604030504040204" pitchFamily="34" charset="0"/>
              </a:rPr>
              <a:t>They contain the key vocabulary for the topic that you need to understand and use.</a:t>
            </a:r>
          </a:p>
          <a:p>
            <a:endParaRPr lang="en-GB" sz="1200">
              <a:solidFill>
                <a:schemeClr val="tx1"/>
              </a:solidFill>
              <a:latin typeface="Verdana" panose="020B0604030504040204" pitchFamily="34" charset="0"/>
              <a:ea typeface="Verdana" panose="020B0604030504040204" pitchFamily="34" charset="0"/>
            </a:endParaRPr>
          </a:p>
          <a:p>
            <a:r>
              <a:rPr lang="en-GB" sz="1200">
                <a:solidFill>
                  <a:schemeClr val="tx1"/>
                </a:solidFill>
                <a:latin typeface="Verdana" panose="020B0604030504040204" pitchFamily="34" charset="0"/>
                <a:ea typeface="Verdana" panose="020B0604030504040204" pitchFamily="34" charset="0"/>
              </a:rPr>
              <a:t>We know that if we do not regularly revisit this powerful knowledge, we forget some or most of what we have learned. Our lessons are designed so that we regularly revisit prior learning but knowledge organisers allow you to also revisit this knowledge at home.</a:t>
            </a:r>
          </a:p>
          <a:p>
            <a:endParaRPr lang="en-GB" sz="1200">
              <a:solidFill>
                <a:schemeClr val="tx1"/>
              </a:solidFill>
              <a:latin typeface="Verdana" panose="020B0604030504040204" pitchFamily="34" charset="0"/>
              <a:ea typeface="Verdana" panose="020B0604030504040204" pitchFamily="34" charset="0"/>
            </a:endParaRPr>
          </a:p>
          <a:p>
            <a:r>
              <a:rPr lang="en-GB" sz="1200">
                <a:solidFill>
                  <a:schemeClr val="tx1"/>
                </a:solidFill>
                <a:latin typeface="Verdana" panose="020B0604030504040204" pitchFamily="34" charset="0"/>
                <a:ea typeface="Verdana" panose="020B0604030504040204" pitchFamily="34" charset="0"/>
              </a:rPr>
              <a:t>Using this booklet at home will help you to understand and remember all of the knowledge you will be taught each term. This will allow you to connect and strengthen your learning, allowing you to thrive in your lessons and beyond.</a:t>
            </a:r>
          </a:p>
          <a:p>
            <a:endParaRPr lang="en-GB" sz="1200">
              <a:solidFill>
                <a:srgbClr val="555555"/>
              </a:solidFill>
              <a:latin typeface="Verdana" panose="020B0604030504040204" pitchFamily="34" charset="0"/>
              <a:ea typeface="Verdana" panose="020B0604030504040204" pitchFamily="34" charset="0"/>
            </a:endParaRPr>
          </a:p>
        </p:txBody>
      </p:sp>
      <p:sp>
        <p:nvSpPr>
          <p:cNvPr id="4" name="TextBox 3">
            <a:extLst>
              <a:ext uri="{FF2B5EF4-FFF2-40B4-BE49-F238E27FC236}">
                <a16:creationId xmlns:a16="http://schemas.microsoft.com/office/drawing/2014/main" id="{21DBFBAF-DC8D-4688-82A0-99D8C1ABF510}"/>
              </a:ext>
            </a:extLst>
          </p:cNvPr>
          <p:cNvSpPr txBox="1"/>
          <p:nvPr/>
        </p:nvSpPr>
        <p:spPr>
          <a:xfrm>
            <a:off x="1850187" y="303381"/>
            <a:ext cx="5500255" cy="892552"/>
          </a:xfrm>
          <a:prstGeom prst="rect">
            <a:avLst/>
          </a:prstGeom>
          <a:noFill/>
        </p:spPr>
        <p:txBody>
          <a:bodyPr wrap="square" rtlCol="0">
            <a:spAutoFit/>
          </a:bodyPr>
          <a:lstStyle/>
          <a:p>
            <a:pPr algn="ctr"/>
            <a:r>
              <a:rPr lang="en-GB" sz="2600" b="1">
                <a:solidFill>
                  <a:schemeClr val="tx1"/>
                </a:solidFill>
                <a:latin typeface="Maven Pro" panose="020B0604020202020204" charset="0"/>
                <a:ea typeface="Verdana" panose="020B0604030504040204" pitchFamily="34" charset="0"/>
              </a:rPr>
              <a:t>What is a knowledge organiser and why do we use them?</a:t>
            </a:r>
          </a:p>
        </p:txBody>
      </p:sp>
    </p:spTree>
    <p:extLst>
      <p:ext uri="{BB962C8B-B14F-4D97-AF65-F5344CB8AC3E}">
        <p14:creationId xmlns:p14="http://schemas.microsoft.com/office/powerpoint/2010/main" val="2085596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16"/>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Geography</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descr="A close-up of a paper">
            <a:extLst>
              <a:ext uri="{FF2B5EF4-FFF2-40B4-BE49-F238E27FC236}">
                <a16:creationId xmlns:a16="http://schemas.microsoft.com/office/drawing/2014/main" id="{B9722D1B-626B-D85F-ADB9-6FE514266AB2}"/>
              </a:ext>
            </a:extLst>
          </p:cNvPr>
          <p:cNvPicPr>
            <a:picLocks noChangeAspect="1"/>
          </p:cNvPicPr>
          <p:nvPr/>
        </p:nvPicPr>
        <p:blipFill>
          <a:blip r:embed="rId3"/>
          <a:stretch>
            <a:fillRect/>
          </a:stretch>
        </p:blipFill>
        <p:spPr>
          <a:xfrm>
            <a:off x="1322008" y="532884"/>
            <a:ext cx="6153379" cy="4420688"/>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7"/>
          <p:cNvSpPr txBox="1"/>
          <p:nvPr/>
        </p:nvSpPr>
        <p:spPr>
          <a:xfrm>
            <a:off x="354337" y="98700"/>
            <a:ext cx="616769" cy="4929300"/>
          </a:xfrm>
          <a:prstGeom prst="rect">
            <a:avLst/>
          </a:prstGeom>
          <a:noFill/>
          <a:ln>
            <a:noFill/>
          </a:ln>
        </p:spPr>
        <p:txBody>
          <a:bodyPr spcFirstLastPara="1" vert="wordArtVert"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GB" sz="3600" b="1" i="0" u="none" strike="noStrike" cap="none" dirty="0">
                <a:solidFill>
                  <a:schemeClr val="tx1"/>
                </a:solidFill>
                <a:latin typeface="Maven Pro"/>
                <a:ea typeface="Maven Pro"/>
                <a:cs typeface="Maven Pro"/>
                <a:sym typeface="Maven Pro"/>
              </a:rPr>
              <a:t>HISTORY</a:t>
            </a:r>
            <a:endParaRPr sz="3600" b="0" i="0" u="none" strike="noStrike" cap="none" dirty="0">
              <a:solidFill>
                <a:schemeClr val="tx1"/>
              </a:solidFill>
              <a:latin typeface="Maven Pro Medium"/>
              <a:ea typeface="Maven Pro Medium"/>
              <a:cs typeface="Maven Pro Medium"/>
              <a:sym typeface="Maven Pro Medium"/>
            </a:endParaRPr>
          </a:p>
        </p:txBody>
      </p:sp>
      <p:sp>
        <p:nvSpPr>
          <p:cNvPr id="6" name="Google Shape;202;p17">
            <a:extLst>
              <a:ext uri="{FF2B5EF4-FFF2-40B4-BE49-F238E27FC236}">
                <a16:creationId xmlns:a16="http://schemas.microsoft.com/office/drawing/2014/main" id="{91796C95-1178-413B-8B2C-B8773327DDED}"/>
              </a:ext>
            </a:extLst>
          </p:cNvPr>
          <p:cNvSpPr txBox="1"/>
          <p:nvPr/>
        </p:nvSpPr>
        <p:spPr>
          <a:xfrm>
            <a:off x="8172893" y="0"/>
            <a:ext cx="616769" cy="4929300"/>
          </a:xfrm>
          <a:prstGeom prst="rect">
            <a:avLst/>
          </a:prstGeom>
          <a:noFill/>
          <a:ln>
            <a:noFill/>
          </a:ln>
        </p:spPr>
        <p:txBody>
          <a:bodyPr spcFirstLastPara="1" vert="wordArtVert"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GB" sz="3600" b="1" i="0" u="none" strike="noStrike" cap="none" dirty="0">
                <a:solidFill>
                  <a:schemeClr val="tx1"/>
                </a:solidFill>
                <a:latin typeface="Maven Pro"/>
                <a:ea typeface="Maven Pro"/>
                <a:cs typeface="Maven Pro"/>
                <a:sym typeface="Maven Pro"/>
              </a:rPr>
              <a:t>HISTORY</a:t>
            </a:r>
            <a:endParaRPr sz="3600" b="0" i="0" u="none" strike="noStrike" cap="none" dirty="0">
              <a:solidFill>
                <a:schemeClr val="tx1"/>
              </a:solidFill>
              <a:latin typeface="Maven Pro Medium"/>
              <a:ea typeface="Maven Pro Medium"/>
              <a:cs typeface="Maven Pro Medium"/>
              <a:sym typeface="Maven Pro Medium"/>
            </a:endParaRPr>
          </a:p>
        </p:txBody>
      </p:sp>
      <p:pic>
        <p:nvPicPr>
          <p:cNvPr id="7" name="Picture 6">
            <a:extLst>
              <a:ext uri="{FF2B5EF4-FFF2-40B4-BE49-F238E27FC236}">
                <a16:creationId xmlns:a16="http://schemas.microsoft.com/office/drawing/2014/main" id="{D5570BF6-8ED8-414E-9E18-48AA5A9507A7}"/>
              </a:ext>
            </a:extLst>
          </p:cNvPr>
          <p:cNvPicPr>
            <a:picLocks noChangeAspect="1"/>
          </p:cNvPicPr>
          <p:nvPr/>
        </p:nvPicPr>
        <p:blipFill>
          <a:blip r:embed="rId3"/>
          <a:stretch>
            <a:fillRect/>
          </a:stretch>
        </p:blipFill>
        <p:spPr>
          <a:xfrm>
            <a:off x="1133428" y="128453"/>
            <a:ext cx="6877143" cy="486979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11" name="Google Shape;211;p1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8"/>
          <p:cNvSpPr txBox="1"/>
          <p:nvPr/>
        </p:nvSpPr>
        <p:spPr>
          <a:xfrm>
            <a:off x="3119977" y="25814"/>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Spanish</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37141630-33D6-4B32-92C0-4CB98BE5A696}"/>
              </a:ext>
            </a:extLst>
          </p:cNvPr>
          <p:cNvPicPr>
            <a:picLocks noChangeAspect="1"/>
          </p:cNvPicPr>
          <p:nvPr/>
        </p:nvPicPr>
        <p:blipFill rotWithShape="1">
          <a:blip r:embed="rId3"/>
          <a:srcRect l="994" t="7729" r="994" b="2995"/>
          <a:stretch/>
        </p:blipFill>
        <p:spPr>
          <a:xfrm>
            <a:off x="145774" y="430694"/>
            <a:ext cx="8907326" cy="4591879"/>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9"/>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 name="Google Shape;340;p19"/>
          <p:cNvPicPr preferRelativeResize="0"/>
          <p:nvPr/>
        </p:nvPicPr>
        <p:blipFill rotWithShape="1">
          <a:blip r:embed="rId3">
            <a:alphaModFix/>
          </a:blip>
          <a:srcRect/>
          <a:stretch/>
        </p:blipFill>
        <p:spPr>
          <a:xfrm>
            <a:off x="217529" y="205799"/>
            <a:ext cx="8708941" cy="4856499"/>
          </a:xfrm>
          <a:prstGeom prst="rect">
            <a:avLst/>
          </a:prstGeom>
          <a:noFill/>
          <a:ln>
            <a:noFill/>
          </a:ln>
        </p:spPr>
      </p:pic>
      <p:sp>
        <p:nvSpPr>
          <p:cNvPr id="2" name="Rectangle 1">
            <a:extLst>
              <a:ext uri="{FF2B5EF4-FFF2-40B4-BE49-F238E27FC236}">
                <a16:creationId xmlns:a16="http://schemas.microsoft.com/office/drawing/2014/main" id="{B8F88154-498D-4732-BF54-79454B199349}"/>
              </a:ext>
            </a:extLst>
          </p:cNvPr>
          <p:cNvSpPr/>
          <p:nvPr/>
        </p:nvSpPr>
        <p:spPr>
          <a:xfrm>
            <a:off x="280327" y="220257"/>
            <a:ext cx="1101285" cy="49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4A182538-E58E-4DEA-9A7B-C05D13135B4C}"/>
              </a:ext>
            </a:extLst>
          </p:cNvPr>
          <p:cNvSpPr/>
          <p:nvPr/>
        </p:nvSpPr>
        <p:spPr>
          <a:xfrm>
            <a:off x="7855831" y="220257"/>
            <a:ext cx="1007842" cy="493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7" name="Google Shape;227;p2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20"/>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Computing</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D102C69C-A0E1-4072-B97F-1068C4C84EC5}"/>
              </a:ext>
            </a:extLst>
          </p:cNvPr>
          <p:cNvPicPr>
            <a:picLocks noChangeAspect="1"/>
          </p:cNvPicPr>
          <p:nvPr/>
        </p:nvPicPr>
        <p:blipFill>
          <a:blip r:embed="rId3"/>
          <a:stretch>
            <a:fillRect/>
          </a:stretch>
        </p:blipFill>
        <p:spPr>
          <a:xfrm>
            <a:off x="103604" y="1929722"/>
            <a:ext cx="4474826" cy="3087222"/>
          </a:xfrm>
          <a:prstGeom prst="rect">
            <a:avLst/>
          </a:prstGeom>
        </p:spPr>
      </p:pic>
      <p:sp>
        <p:nvSpPr>
          <p:cNvPr id="5" name="Google Shape;211;p20">
            <a:extLst>
              <a:ext uri="{FF2B5EF4-FFF2-40B4-BE49-F238E27FC236}">
                <a16:creationId xmlns:a16="http://schemas.microsoft.com/office/drawing/2014/main" id="{03BD132B-1E98-47DF-BE1A-0ACAE839A5A0}"/>
              </a:ext>
            </a:extLst>
          </p:cNvPr>
          <p:cNvSpPr txBox="1"/>
          <p:nvPr/>
        </p:nvSpPr>
        <p:spPr>
          <a:xfrm>
            <a:off x="173000" y="504216"/>
            <a:ext cx="5059500" cy="13842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All Computer Science Lessons, Resources and Homework can be found on our Teams Platform. (This does not affect other subjects). To access the web platform for Teams - type into google the following link: </a:t>
            </a:r>
            <a:r>
              <a:rPr lang="en" sz="700" b="1" i="0" u="sng" strike="noStrike" cap="none">
                <a:solidFill>
                  <a:srgbClr val="9900FF"/>
                </a:solidFill>
                <a:latin typeface="Avenir"/>
                <a:ea typeface="Avenir"/>
                <a:cs typeface="Avenir"/>
                <a:sym typeface="Avenir"/>
                <a:hlinkClick r:id="rId4">
                  <a:extLst>
                    <a:ext uri="{A12FA001-AC4F-418D-AE19-62706E023703}">
                      <ahyp:hlinkClr xmlns:ahyp="http://schemas.microsoft.com/office/drawing/2018/hyperlinkcolor" val="tx"/>
                    </a:ext>
                  </a:extLst>
                </a:hlinkClick>
              </a:rPr>
              <a:t>https://www.microsoft.com/en-gb/microsoft-teams/log-in</a:t>
            </a:r>
            <a:r>
              <a:rPr lang="en" sz="700" b="1" i="0" u="none" strike="noStrike" cap="none">
                <a:solidFill>
                  <a:srgbClr val="9900FF"/>
                </a:solidFill>
                <a:latin typeface="Avenir"/>
                <a:ea typeface="Avenir"/>
                <a:cs typeface="Avenir"/>
                <a:sym typeface="Avenir"/>
              </a:rPr>
              <a:t> </a:t>
            </a: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You may not always get homework through teams. Revise the information below if you don't receive any from your teacher on the platform.</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1" i="0" u="none" strike="noStrike" cap="none">
              <a:solidFill>
                <a:srgbClr val="9900FF"/>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Then </a:t>
            </a:r>
            <a:r>
              <a:rPr lang="en" sz="700" b="0" i="0" u="sng" strike="noStrike" cap="none">
                <a:solidFill>
                  <a:srgbClr val="000000"/>
                </a:solidFill>
                <a:latin typeface="Avenir"/>
                <a:ea typeface="Avenir"/>
                <a:cs typeface="Avenir"/>
                <a:sym typeface="Avenir"/>
              </a:rPr>
              <a:t>click on the top right</a:t>
            </a:r>
            <a:r>
              <a:rPr lang="en" sz="700" b="0" i="0" u="none" strike="noStrike" cap="none">
                <a:solidFill>
                  <a:srgbClr val="000000"/>
                </a:solidFill>
                <a:latin typeface="Avenir"/>
                <a:ea typeface="Avenir"/>
                <a:cs typeface="Avenir"/>
                <a:sym typeface="Avenir"/>
              </a:rPr>
              <a:t> and </a:t>
            </a:r>
            <a:r>
              <a:rPr lang="en" sz="700" b="0" i="0" u="sng" strike="noStrike" cap="none">
                <a:solidFill>
                  <a:srgbClr val="000000"/>
                </a:solidFill>
                <a:latin typeface="Avenir"/>
                <a:ea typeface="Avenir"/>
                <a:cs typeface="Avenir"/>
                <a:sym typeface="Avenir"/>
              </a:rPr>
              <a:t>login using your school email and password. </a:t>
            </a:r>
            <a:endParaRPr sz="700" b="0" i="0" u="sng"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1" i="0" u="none" strike="noStrike" cap="none">
                <a:solidFill>
                  <a:srgbClr val="000000"/>
                </a:solidFill>
                <a:latin typeface="Avenir"/>
                <a:ea typeface="Avenir"/>
                <a:cs typeface="Avenir"/>
                <a:sym typeface="Avenir"/>
              </a:rPr>
              <a:t>You can also download the platform but this is optional.</a:t>
            </a:r>
            <a:endParaRPr sz="700" b="1"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p:txBody>
      </p:sp>
      <p:pic>
        <p:nvPicPr>
          <p:cNvPr id="6" name="Google Shape;212;p20">
            <a:extLst>
              <a:ext uri="{FF2B5EF4-FFF2-40B4-BE49-F238E27FC236}">
                <a16:creationId xmlns:a16="http://schemas.microsoft.com/office/drawing/2014/main" id="{5C470B58-82CD-4A55-BD15-1938C5356A2B}"/>
              </a:ext>
            </a:extLst>
          </p:cNvPr>
          <p:cNvPicPr preferRelativeResize="0"/>
          <p:nvPr/>
        </p:nvPicPr>
        <p:blipFill rotWithShape="1">
          <a:blip r:embed="rId5">
            <a:alphaModFix/>
          </a:blip>
          <a:srcRect l="61693" b="45334"/>
          <a:stretch/>
        </p:blipFill>
        <p:spPr>
          <a:xfrm>
            <a:off x="3526687" y="1347498"/>
            <a:ext cx="1611159" cy="434700"/>
          </a:xfrm>
          <a:prstGeom prst="rect">
            <a:avLst/>
          </a:prstGeom>
          <a:noFill/>
          <a:ln w="9525" cap="flat" cmpd="sng">
            <a:solidFill>
              <a:srgbClr val="000000"/>
            </a:solidFill>
            <a:prstDash val="solid"/>
            <a:round/>
            <a:headEnd type="none" w="sm" len="sm"/>
            <a:tailEnd type="none" w="sm" len="sm"/>
          </a:ln>
        </p:spPr>
      </p:pic>
      <p:cxnSp>
        <p:nvCxnSpPr>
          <p:cNvPr id="7" name="Google Shape;213;p20">
            <a:extLst>
              <a:ext uri="{FF2B5EF4-FFF2-40B4-BE49-F238E27FC236}">
                <a16:creationId xmlns:a16="http://schemas.microsoft.com/office/drawing/2014/main" id="{3697BCFD-E21B-4025-879D-ED4B0D6B608F}"/>
              </a:ext>
            </a:extLst>
          </p:cNvPr>
          <p:cNvCxnSpPr/>
          <p:nvPr/>
        </p:nvCxnSpPr>
        <p:spPr>
          <a:xfrm>
            <a:off x="3820200" y="1199974"/>
            <a:ext cx="883800" cy="191700"/>
          </a:xfrm>
          <a:prstGeom prst="straightConnector1">
            <a:avLst/>
          </a:prstGeom>
          <a:noFill/>
          <a:ln w="9525" cap="flat" cmpd="sng">
            <a:solidFill>
              <a:srgbClr val="000000"/>
            </a:solidFill>
            <a:prstDash val="solid"/>
            <a:round/>
            <a:headEnd type="none" w="sm" len="sm"/>
            <a:tailEnd type="triangle" w="med" len="med"/>
          </a:ln>
        </p:spPr>
      </p:cxnSp>
      <p:pic>
        <p:nvPicPr>
          <p:cNvPr id="8" name="Google Shape;215;p20">
            <a:extLst>
              <a:ext uri="{FF2B5EF4-FFF2-40B4-BE49-F238E27FC236}">
                <a16:creationId xmlns:a16="http://schemas.microsoft.com/office/drawing/2014/main" id="{A4FA58ED-86DC-43FB-87E9-D591AFD168AF}"/>
              </a:ext>
            </a:extLst>
          </p:cNvPr>
          <p:cNvPicPr preferRelativeResize="0"/>
          <p:nvPr/>
        </p:nvPicPr>
        <p:blipFill rotWithShape="1">
          <a:blip r:embed="rId6">
            <a:alphaModFix/>
          </a:blip>
          <a:srcRect/>
          <a:stretch/>
        </p:blipFill>
        <p:spPr>
          <a:xfrm>
            <a:off x="7689650" y="196099"/>
            <a:ext cx="1270275" cy="1586100"/>
          </a:xfrm>
          <a:prstGeom prst="rect">
            <a:avLst/>
          </a:prstGeom>
          <a:noFill/>
          <a:ln>
            <a:noFill/>
          </a:ln>
        </p:spPr>
      </p:pic>
      <p:sp>
        <p:nvSpPr>
          <p:cNvPr id="9" name="Google Shape;216;p20">
            <a:extLst>
              <a:ext uri="{FF2B5EF4-FFF2-40B4-BE49-F238E27FC236}">
                <a16:creationId xmlns:a16="http://schemas.microsoft.com/office/drawing/2014/main" id="{BAFD5B76-46C7-44C4-A645-1289240E40BA}"/>
              </a:ext>
            </a:extLst>
          </p:cNvPr>
          <p:cNvSpPr txBox="1"/>
          <p:nvPr/>
        </p:nvSpPr>
        <p:spPr>
          <a:xfrm>
            <a:off x="5282125" y="504216"/>
            <a:ext cx="2138100" cy="1384216"/>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On the Teams platform </a:t>
            </a:r>
            <a:r>
              <a:rPr lang="en" sz="700" b="0" i="0" u="sng" strike="noStrike" cap="none">
                <a:solidFill>
                  <a:srgbClr val="000000"/>
                </a:solidFill>
                <a:latin typeface="Avenir"/>
                <a:ea typeface="Avenir"/>
                <a:cs typeface="Avenir"/>
                <a:sym typeface="Avenir"/>
              </a:rPr>
              <a:t>find your classroom</a:t>
            </a:r>
            <a:r>
              <a:rPr lang="en" sz="700" b="0" i="0" u="none" strike="noStrike" cap="none">
                <a:solidFill>
                  <a:srgbClr val="000000"/>
                </a:solidFill>
                <a:latin typeface="Avenir"/>
                <a:ea typeface="Avenir"/>
                <a:cs typeface="Avenir"/>
                <a:sym typeface="Avenir"/>
              </a:rPr>
              <a:t> and </a:t>
            </a:r>
            <a:r>
              <a:rPr lang="en" sz="700" b="0" i="0" u="sng" strike="noStrike" cap="none">
                <a:solidFill>
                  <a:srgbClr val="000000"/>
                </a:solidFill>
                <a:latin typeface="Avenir"/>
                <a:ea typeface="Avenir"/>
                <a:cs typeface="Avenir"/>
                <a:sym typeface="Avenir"/>
              </a:rPr>
              <a:t>open it</a:t>
            </a:r>
            <a:r>
              <a:rPr lang="en" sz="700" b="0" i="0" u="none" strike="noStrike" cap="none">
                <a:solidFill>
                  <a:srgbClr val="000000"/>
                </a:solidFill>
                <a:latin typeface="Avenir"/>
                <a:ea typeface="Avenir"/>
                <a:cs typeface="Avenir"/>
                <a:sym typeface="Avenir"/>
              </a:rPr>
              <a:t>. </a:t>
            </a: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endParaRPr sz="700" b="0" i="0" u="none" strike="noStrike" cap="none">
              <a:solidFill>
                <a:srgbClr val="000000"/>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700"/>
              <a:buFont typeface="Arial"/>
              <a:buNone/>
            </a:pPr>
            <a:r>
              <a:rPr lang="en" sz="700" b="0" i="0" u="none" strike="noStrike" cap="none">
                <a:solidFill>
                  <a:srgbClr val="000000"/>
                </a:solidFill>
                <a:latin typeface="Avenir"/>
                <a:ea typeface="Avenir"/>
                <a:cs typeface="Avenir"/>
                <a:sym typeface="Avenir"/>
              </a:rPr>
              <a:t>In your classroom go to </a:t>
            </a:r>
            <a:r>
              <a:rPr lang="en" sz="700" b="0" i="0" u="sng" strike="noStrike" cap="none">
                <a:solidFill>
                  <a:srgbClr val="000000"/>
                </a:solidFill>
                <a:latin typeface="Avenir"/>
                <a:ea typeface="Avenir"/>
                <a:cs typeface="Avenir"/>
                <a:sym typeface="Avenir"/>
              </a:rPr>
              <a:t>assignments</a:t>
            </a:r>
            <a:r>
              <a:rPr lang="en" sz="700" b="0" i="0" u="none" strike="noStrike" cap="none">
                <a:solidFill>
                  <a:srgbClr val="000000"/>
                </a:solidFill>
                <a:latin typeface="Avenir"/>
                <a:ea typeface="Avenir"/>
                <a:cs typeface="Avenir"/>
                <a:sym typeface="Avenir"/>
              </a:rPr>
              <a:t> and scroll through until you find your homework posted by your teacher. </a:t>
            </a:r>
            <a:endParaRPr sz="1400" b="0" i="0" u="none" strike="noStrike" cap="none">
              <a:solidFill>
                <a:srgbClr val="000000"/>
              </a:solidFill>
              <a:latin typeface="Arial"/>
              <a:ea typeface="Arial"/>
              <a:cs typeface="Arial"/>
              <a:sym typeface="Arial"/>
            </a:endParaRPr>
          </a:p>
        </p:txBody>
      </p:sp>
      <p:cxnSp>
        <p:nvCxnSpPr>
          <p:cNvPr id="10" name="Google Shape;217;p20">
            <a:extLst>
              <a:ext uri="{FF2B5EF4-FFF2-40B4-BE49-F238E27FC236}">
                <a16:creationId xmlns:a16="http://schemas.microsoft.com/office/drawing/2014/main" id="{DA93D2F9-9C94-4B43-9CB8-F072F8E97735}"/>
              </a:ext>
            </a:extLst>
          </p:cNvPr>
          <p:cNvCxnSpPr>
            <a:cxnSpLocks/>
          </p:cNvCxnSpPr>
          <p:nvPr/>
        </p:nvCxnSpPr>
        <p:spPr>
          <a:xfrm flipV="1">
            <a:off x="6960140" y="1101999"/>
            <a:ext cx="713060" cy="245499"/>
          </a:xfrm>
          <a:prstGeom prst="straightConnector1">
            <a:avLst/>
          </a:prstGeom>
          <a:noFill/>
          <a:ln w="9525" cap="flat" cmpd="sng">
            <a:solidFill>
              <a:srgbClr val="000000"/>
            </a:solidFill>
            <a:prstDash val="solid"/>
            <a:round/>
            <a:headEnd type="none" w="sm" len="sm"/>
            <a:tailEnd type="triangle" w="med" len="med"/>
          </a:ln>
        </p:spPr>
      </p:cxnSp>
      <p:sp>
        <p:nvSpPr>
          <p:cNvPr id="11" name="Google Shape;210;p20">
            <a:extLst>
              <a:ext uri="{FF2B5EF4-FFF2-40B4-BE49-F238E27FC236}">
                <a16:creationId xmlns:a16="http://schemas.microsoft.com/office/drawing/2014/main" id="{BA5CFB5B-5C81-40FD-A49D-C4C30BA6F66F}"/>
              </a:ext>
            </a:extLst>
          </p:cNvPr>
          <p:cNvSpPr txBox="1"/>
          <p:nvPr/>
        </p:nvSpPr>
        <p:spPr>
          <a:xfrm>
            <a:off x="445775" y="139850"/>
            <a:ext cx="1935900" cy="434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Maven Pro SemiBold"/>
                <a:ea typeface="Maven Pro SemiBold"/>
                <a:cs typeface="Maven Pro SemiBold"/>
                <a:sym typeface="Maven Pro SemiBold"/>
              </a:rPr>
              <a:t>Accessing Teams</a:t>
            </a:r>
            <a:endParaRPr sz="1400" b="0" i="0" u="none" strike="noStrike" cap="none">
              <a:solidFill>
                <a:srgbClr val="000000"/>
              </a:solidFill>
              <a:latin typeface="Maven Pro SemiBold"/>
              <a:ea typeface="Maven Pro SemiBold"/>
              <a:cs typeface="Maven Pro SemiBold"/>
              <a:sym typeface="Maven Pro SemiBold"/>
            </a:endParaRPr>
          </a:p>
        </p:txBody>
      </p:sp>
      <p:pic>
        <p:nvPicPr>
          <p:cNvPr id="12" name="Google Shape;214;p20">
            <a:extLst>
              <a:ext uri="{FF2B5EF4-FFF2-40B4-BE49-F238E27FC236}">
                <a16:creationId xmlns:a16="http://schemas.microsoft.com/office/drawing/2014/main" id="{BD75D09F-55E1-4424-91C7-ED020EE51900}"/>
              </a:ext>
            </a:extLst>
          </p:cNvPr>
          <p:cNvPicPr preferRelativeResize="0"/>
          <p:nvPr/>
        </p:nvPicPr>
        <p:blipFill rotWithShape="1">
          <a:blip r:embed="rId7">
            <a:alphaModFix/>
          </a:blip>
          <a:srcRect/>
          <a:stretch/>
        </p:blipFill>
        <p:spPr>
          <a:xfrm>
            <a:off x="131100" y="161001"/>
            <a:ext cx="333399" cy="310101"/>
          </a:xfrm>
          <a:prstGeom prst="rect">
            <a:avLst/>
          </a:prstGeom>
          <a:noFill/>
          <a:ln>
            <a:noFill/>
          </a:ln>
        </p:spPr>
      </p:pic>
      <p:pic>
        <p:nvPicPr>
          <p:cNvPr id="3" name="Picture 2">
            <a:extLst>
              <a:ext uri="{FF2B5EF4-FFF2-40B4-BE49-F238E27FC236}">
                <a16:creationId xmlns:a16="http://schemas.microsoft.com/office/drawing/2014/main" id="{88F165A6-8839-4986-90F3-77CE5D17F6A8}"/>
              </a:ext>
            </a:extLst>
          </p:cNvPr>
          <p:cNvPicPr>
            <a:picLocks noChangeAspect="1"/>
          </p:cNvPicPr>
          <p:nvPr/>
        </p:nvPicPr>
        <p:blipFill>
          <a:blip r:embed="rId8"/>
          <a:stretch>
            <a:fillRect/>
          </a:stretch>
        </p:blipFill>
        <p:spPr>
          <a:xfrm>
            <a:off x="4576864" y="1945281"/>
            <a:ext cx="4460833" cy="3058369"/>
          </a:xfrm>
          <a:prstGeom prst="rect">
            <a:avLst/>
          </a:prstGeom>
        </p:spPr>
      </p:pic>
      <p:sp>
        <p:nvSpPr>
          <p:cNvPr id="14" name="Google Shape;219;p20">
            <a:extLst>
              <a:ext uri="{FF2B5EF4-FFF2-40B4-BE49-F238E27FC236}">
                <a16:creationId xmlns:a16="http://schemas.microsoft.com/office/drawing/2014/main" id="{649C877C-0B4E-4C85-A07A-49551246FE28}"/>
              </a:ext>
            </a:extLst>
          </p:cNvPr>
          <p:cNvSpPr txBox="1"/>
          <p:nvPr/>
        </p:nvSpPr>
        <p:spPr>
          <a:xfrm>
            <a:off x="1911111" y="1892770"/>
            <a:ext cx="804300" cy="14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800" b="1" i="0" u="none" strike="noStrike" cap="none">
                <a:solidFill>
                  <a:srgbClr val="000000"/>
                </a:solidFill>
                <a:latin typeface="Maven Pro SemiBold"/>
                <a:ea typeface="Maven Pro SemiBold"/>
                <a:cs typeface="Maven Pro SemiBold"/>
                <a:sym typeface="Maven Pro SemiBold"/>
              </a:rPr>
              <a:t>Term 5</a:t>
            </a:r>
            <a:endParaRPr sz="800" b="1" i="0" u="none" strike="noStrike" cap="none">
              <a:solidFill>
                <a:srgbClr val="000000"/>
              </a:solidFill>
              <a:latin typeface="Maven Pro SemiBold"/>
              <a:ea typeface="Maven Pro SemiBold"/>
              <a:cs typeface="Maven Pro SemiBold"/>
              <a:sym typeface="Maven Pro SemiBold"/>
            </a:endParaRPr>
          </a:p>
        </p:txBody>
      </p:sp>
      <p:sp>
        <p:nvSpPr>
          <p:cNvPr id="15" name="Google Shape;220;p20">
            <a:extLst>
              <a:ext uri="{FF2B5EF4-FFF2-40B4-BE49-F238E27FC236}">
                <a16:creationId xmlns:a16="http://schemas.microsoft.com/office/drawing/2014/main" id="{216694DB-995B-4D78-8B9C-3C66D91DCDD9}"/>
              </a:ext>
            </a:extLst>
          </p:cNvPr>
          <p:cNvSpPr txBox="1"/>
          <p:nvPr/>
        </p:nvSpPr>
        <p:spPr>
          <a:xfrm>
            <a:off x="6345534" y="1892770"/>
            <a:ext cx="852731" cy="140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900"/>
              <a:buFont typeface="Arial"/>
              <a:buNone/>
            </a:pPr>
            <a:r>
              <a:rPr lang="en" sz="800" b="1" i="0" u="none" strike="noStrike" cap="none">
                <a:solidFill>
                  <a:srgbClr val="000000"/>
                </a:solidFill>
                <a:latin typeface="Maven Pro SemiBold"/>
                <a:ea typeface="Maven Pro SemiBold"/>
                <a:cs typeface="Maven Pro SemiBold"/>
                <a:sym typeface="Maven Pro SemiBold"/>
              </a:rPr>
              <a:t>Term 6</a:t>
            </a:r>
            <a:endParaRPr sz="800" b="1" i="0" u="none" strike="noStrike" cap="none">
              <a:solidFill>
                <a:srgbClr val="000000"/>
              </a:solidFill>
              <a:latin typeface="Maven Pro SemiBold"/>
              <a:ea typeface="Maven Pro SemiBold"/>
              <a:cs typeface="Maven Pro SemiBold"/>
              <a:sym typeface="Maven Pro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21"/>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 name="Google Shape;276;p22">
            <a:extLst>
              <a:ext uri="{FF2B5EF4-FFF2-40B4-BE49-F238E27FC236}">
                <a16:creationId xmlns:a16="http://schemas.microsoft.com/office/drawing/2014/main" id="{B983FBA6-ACAB-4E57-A4D1-7F6C3FFE531F}"/>
              </a:ext>
            </a:extLst>
          </p:cNvPr>
          <p:cNvPicPr preferRelativeResize="0"/>
          <p:nvPr/>
        </p:nvPicPr>
        <p:blipFill rotWithShape="1">
          <a:blip r:embed="rId3">
            <a:alphaModFix/>
          </a:blip>
          <a:srcRect/>
          <a:stretch/>
        </p:blipFill>
        <p:spPr>
          <a:xfrm>
            <a:off x="110399" y="108058"/>
            <a:ext cx="1134604" cy="509352"/>
          </a:xfrm>
          <a:prstGeom prst="rect">
            <a:avLst/>
          </a:prstGeom>
          <a:noFill/>
          <a:ln>
            <a:noFill/>
          </a:ln>
        </p:spPr>
      </p:pic>
      <p:pic>
        <p:nvPicPr>
          <p:cNvPr id="19" name="Google Shape;274;p22">
            <a:extLst>
              <a:ext uri="{FF2B5EF4-FFF2-40B4-BE49-F238E27FC236}">
                <a16:creationId xmlns:a16="http://schemas.microsoft.com/office/drawing/2014/main" id="{CECD092B-E8F3-415C-B5D1-DA6A967E23BE}"/>
              </a:ext>
            </a:extLst>
          </p:cNvPr>
          <p:cNvPicPr preferRelativeResize="0"/>
          <p:nvPr/>
        </p:nvPicPr>
        <p:blipFill rotWithShape="1">
          <a:blip r:embed="rId4">
            <a:alphaModFix/>
          </a:blip>
          <a:srcRect/>
          <a:stretch/>
        </p:blipFill>
        <p:spPr>
          <a:xfrm>
            <a:off x="8020883" y="144847"/>
            <a:ext cx="973861" cy="531686"/>
          </a:xfrm>
          <a:prstGeom prst="rect">
            <a:avLst/>
          </a:prstGeom>
          <a:noFill/>
          <a:ln>
            <a:noFill/>
          </a:ln>
        </p:spPr>
      </p:pic>
      <p:sp>
        <p:nvSpPr>
          <p:cNvPr id="20" name="Google Shape;273;p22">
            <a:extLst>
              <a:ext uri="{FF2B5EF4-FFF2-40B4-BE49-F238E27FC236}">
                <a16:creationId xmlns:a16="http://schemas.microsoft.com/office/drawing/2014/main" id="{F27812EA-A9BF-4B42-A273-A1B9A8FAED0D}"/>
              </a:ext>
            </a:extLst>
          </p:cNvPr>
          <p:cNvSpPr txBox="1"/>
          <p:nvPr/>
        </p:nvSpPr>
        <p:spPr>
          <a:xfrm>
            <a:off x="1344438" y="110882"/>
            <a:ext cx="1313582" cy="326025"/>
          </a:xfrm>
          <a:prstGeom prst="rect">
            <a:avLst/>
          </a:prstGeom>
          <a:noFill/>
          <a:ln>
            <a:noFill/>
          </a:ln>
        </p:spPr>
        <p:txBody>
          <a:bodyPr spcFirstLastPara="1" wrap="square" lIns="68570" tIns="68570" rIns="68570" bIns="68570" anchor="ctr" anchorCtr="0">
            <a:noAutofit/>
          </a:bodyPr>
          <a:lstStyle/>
          <a:p>
            <a:pPr algn="ctr">
              <a:lnSpc>
                <a:spcPct val="115000"/>
              </a:lnSpc>
              <a:buSzPts val="2600"/>
            </a:pPr>
            <a:r>
              <a:rPr lang="en" sz="2600" b="1" dirty="0">
                <a:solidFill>
                  <a:schemeClr val="dk1"/>
                </a:solidFill>
                <a:latin typeface="Maven Pro" panose="020B0604020202020204" charset="0"/>
                <a:ea typeface="Maven Pro"/>
                <a:cs typeface="Calibri" panose="020F0502020204030204" pitchFamily="34" charset="0"/>
                <a:sym typeface="Maven Pro"/>
              </a:rPr>
              <a:t>Art</a:t>
            </a:r>
            <a:endParaRPr sz="2600" dirty="0">
              <a:solidFill>
                <a:schemeClr val="dk1"/>
              </a:solidFill>
              <a:latin typeface="Maven Pro" panose="020B0604020202020204" charset="0"/>
              <a:ea typeface="Maven Pro Medium"/>
              <a:cs typeface="Calibri" panose="020F0502020204030204" pitchFamily="34" charset="0"/>
              <a:sym typeface="Maven Pro Medium"/>
            </a:endParaRPr>
          </a:p>
        </p:txBody>
      </p:sp>
      <p:pic>
        <p:nvPicPr>
          <p:cNvPr id="224" name="Picture 223">
            <a:extLst>
              <a:ext uri="{FF2B5EF4-FFF2-40B4-BE49-F238E27FC236}">
                <a16:creationId xmlns:a16="http://schemas.microsoft.com/office/drawing/2014/main" id="{FB7F6776-144A-4E1F-8BD3-471FD79AD1EA}"/>
              </a:ext>
            </a:extLst>
          </p:cNvPr>
          <p:cNvPicPr>
            <a:picLocks noChangeAspect="1"/>
          </p:cNvPicPr>
          <p:nvPr/>
        </p:nvPicPr>
        <p:blipFill>
          <a:blip r:embed="rId5"/>
          <a:stretch>
            <a:fillRect/>
          </a:stretch>
        </p:blipFill>
        <p:spPr>
          <a:xfrm>
            <a:off x="110399" y="-57994"/>
            <a:ext cx="8931414" cy="5102794"/>
          </a:xfrm>
          <a:prstGeom prst="rect">
            <a:avLst/>
          </a:prstGeom>
        </p:spPr>
      </p:pic>
      <p:sp>
        <p:nvSpPr>
          <p:cNvPr id="2" name="Rectangle 1">
            <a:extLst>
              <a:ext uri="{FF2B5EF4-FFF2-40B4-BE49-F238E27FC236}">
                <a16:creationId xmlns:a16="http://schemas.microsoft.com/office/drawing/2014/main" id="{395103F4-AB03-41AA-A41E-20A7FDF1F34C}"/>
              </a:ext>
            </a:extLst>
          </p:cNvPr>
          <p:cNvSpPr/>
          <p:nvPr/>
        </p:nvSpPr>
        <p:spPr>
          <a:xfrm>
            <a:off x="149256" y="107100"/>
            <a:ext cx="1045471" cy="50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E2BFAFB-28E5-4AC0-AE11-25CFC7D2DE34}"/>
              </a:ext>
            </a:extLst>
          </p:cNvPr>
          <p:cNvSpPr/>
          <p:nvPr/>
        </p:nvSpPr>
        <p:spPr>
          <a:xfrm>
            <a:off x="8071159" y="144847"/>
            <a:ext cx="943084" cy="50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aphicFrame>
        <p:nvGraphicFramePr>
          <p:cNvPr id="408" name="Google Shape;408;g2284761a60d_0_53"/>
          <p:cNvGraphicFramePr/>
          <p:nvPr/>
        </p:nvGraphicFramePr>
        <p:xfrm>
          <a:off x="40676" y="192344"/>
          <a:ext cx="6267850" cy="4825500"/>
        </p:xfrm>
        <a:graphic>
          <a:graphicData uri="http://schemas.openxmlformats.org/drawingml/2006/table">
            <a:tbl>
              <a:tblPr firstRow="1" bandRow="1">
                <a:noFill/>
              </a:tblPr>
              <a:tblGrid>
                <a:gridCol w="1401025">
                  <a:extLst>
                    <a:ext uri="{9D8B030D-6E8A-4147-A177-3AD203B41FA5}">
                      <a16:colId xmlns:a16="http://schemas.microsoft.com/office/drawing/2014/main" val="20000"/>
                    </a:ext>
                  </a:extLst>
                </a:gridCol>
                <a:gridCol w="4866825">
                  <a:extLst>
                    <a:ext uri="{9D8B030D-6E8A-4147-A177-3AD203B41FA5}">
                      <a16:colId xmlns:a16="http://schemas.microsoft.com/office/drawing/2014/main" val="20001"/>
                    </a:ext>
                  </a:extLst>
                </a:gridCol>
              </a:tblGrid>
              <a:tr h="209775">
                <a:tc gridSpan="2">
                  <a:txBody>
                    <a:bodyPr/>
                    <a:lstStyle/>
                    <a:p>
                      <a:pPr marL="0" marR="0" lvl="0" indent="0" algn="ctr" rtl="0">
                        <a:lnSpc>
                          <a:spcPct val="100000"/>
                        </a:lnSpc>
                        <a:spcBef>
                          <a:spcPts val="0"/>
                        </a:spcBef>
                        <a:spcAft>
                          <a:spcPts val="0"/>
                        </a:spcAft>
                        <a:buClr>
                          <a:schemeClr val="dk1"/>
                        </a:buClr>
                        <a:buSzPts val="1400"/>
                        <a:buFont typeface="Calibri"/>
                        <a:buNone/>
                      </a:pPr>
                      <a:r>
                        <a:rPr lang="en" sz="1400" b="1" u="none" strike="noStrike" cap="none">
                          <a:solidFill>
                            <a:schemeClr val="dk1"/>
                          </a:solidFill>
                        </a:rPr>
                        <a:t>Drama Key words</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hMerge="1">
                  <a:txBody>
                    <a:bodyPr/>
                    <a:lstStyle/>
                    <a:p>
                      <a:endParaRPr lang="en-US"/>
                    </a:p>
                  </a:txBody>
                  <a:tcPr/>
                </a:tc>
                <a:extLst>
                  <a:ext uri="{0D108BD9-81ED-4DB2-BD59-A6C34878D82A}">
                    <a16:rowId xmlns:a16="http://schemas.microsoft.com/office/drawing/2014/main" val="10000"/>
                  </a:ext>
                </a:extLst>
              </a:tr>
              <a:tr h="205775">
                <a:tc>
                  <a:txBody>
                    <a:bodyPr/>
                    <a:lstStyle/>
                    <a:p>
                      <a:pPr marL="0" marR="0" lvl="0" indent="0" algn="l" rtl="0">
                        <a:lnSpc>
                          <a:spcPct val="100000"/>
                        </a:lnSpc>
                        <a:spcBef>
                          <a:spcPts val="0"/>
                        </a:spcBef>
                        <a:spcAft>
                          <a:spcPts val="0"/>
                        </a:spcAft>
                        <a:buClr>
                          <a:srgbClr val="0070C0"/>
                        </a:buClr>
                        <a:buSzPts val="900"/>
                        <a:buFont typeface="Calibri"/>
                        <a:buNone/>
                      </a:pPr>
                      <a:r>
                        <a:rPr lang="en" sz="900" b="1" u="none" strike="noStrike" cap="none">
                          <a:solidFill>
                            <a:srgbClr val="0070C0"/>
                          </a:solidFill>
                          <a:latin typeface="Calibri"/>
                          <a:ea typeface="Calibri"/>
                          <a:cs typeface="Calibri"/>
                          <a:sym typeface="Calibri"/>
                        </a:rPr>
                        <a:t>Dialogue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A conversation between two or more people</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197675">
                <a:tc>
                  <a:txBody>
                    <a:bodyPr/>
                    <a:lstStyle/>
                    <a:p>
                      <a:pPr marL="0" marR="0" lvl="0" indent="0" algn="l" rtl="0">
                        <a:lnSpc>
                          <a:spcPct val="100000"/>
                        </a:lnSpc>
                        <a:spcBef>
                          <a:spcPts val="0"/>
                        </a:spcBef>
                        <a:spcAft>
                          <a:spcPts val="0"/>
                        </a:spcAft>
                        <a:buClr>
                          <a:srgbClr val="0070C0"/>
                        </a:buClr>
                        <a:buSzPts val="900"/>
                        <a:buFont typeface="Calibri"/>
                        <a:buNone/>
                      </a:pPr>
                      <a:r>
                        <a:rPr lang="en" sz="900" b="1" u="none" strike="noStrike" cap="none">
                          <a:solidFill>
                            <a:srgbClr val="0070C0"/>
                          </a:solidFill>
                          <a:latin typeface="Calibri"/>
                          <a:ea typeface="Calibri"/>
                          <a:cs typeface="Calibri"/>
                          <a:sym typeface="Calibri"/>
                        </a:rPr>
                        <a:t>Devising</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When a group of performers work together to create an original piece of drama</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278125">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70C0"/>
                          </a:solidFill>
                          <a:latin typeface="Calibri"/>
                          <a:ea typeface="Calibri"/>
                          <a:cs typeface="Calibri"/>
                          <a:sym typeface="Calibri"/>
                        </a:rPr>
                        <a:t>Hot-seating</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When a</a:t>
                      </a:r>
                      <a:r>
                        <a:rPr lang="en" sz="900" b="0" i="0" u="none" strike="noStrike" cap="none">
                          <a:solidFill>
                            <a:schemeClr val="dk1"/>
                          </a:solidFill>
                          <a:latin typeface="Calibri"/>
                          <a:ea typeface="Calibri"/>
                          <a:cs typeface="Calibri"/>
                          <a:sym typeface="Calibri"/>
                        </a:rPr>
                        <a:t> character is questioned by the group about his or her background, behaviour and motivation.</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70C0"/>
                          </a:solidFill>
                          <a:latin typeface="Calibri"/>
                          <a:ea typeface="Calibri"/>
                          <a:cs typeface="Calibri"/>
                          <a:sym typeface="Calibri"/>
                        </a:rPr>
                        <a:t>Backstory</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An event that happened in a character’s past that has shaped how they are today</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70C0"/>
                          </a:solidFill>
                          <a:latin typeface="Calibri"/>
                          <a:ea typeface="Calibri"/>
                          <a:cs typeface="Calibri"/>
                          <a:sym typeface="Calibri"/>
                        </a:rPr>
                        <a:t>Stimulus</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Starting point for a piece of drama</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r h="208900">
                <a:tc>
                  <a:txBody>
                    <a:bodyPr/>
                    <a:lstStyle/>
                    <a:p>
                      <a:pPr marL="0" marR="0" lvl="0" indent="0" algn="l" rtl="0">
                        <a:lnSpc>
                          <a:spcPct val="100000"/>
                        </a:lnSpc>
                        <a:spcBef>
                          <a:spcPts val="0"/>
                        </a:spcBef>
                        <a:spcAft>
                          <a:spcPts val="0"/>
                        </a:spcAft>
                        <a:buClr>
                          <a:srgbClr val="0070C0"/>
                        </a:buClr>
                        <a:buSzPts val="900"/>
                        <a:buFont typeface="Calibri"/>
                        <a:buNone/>
                      </a:pPr>
                      <a:r>
                        <a:rPr lang="en" sz="900" b="1" u="none" strike="noStrike" cap="none">
                          <a:solidFill>
                            <a:srgbClr val="0070C0"/>
                          </a:solidFill>
                          <a:latin typeface="Calibri"/>
                          <a:ea typeface="Calibri"/>
                          <a:cs typeface="Calibri"/>
                          <a:sym typeface="Calibri"/>
                        </a:rPr>
                        <a:t>Narration</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Adding a spoken commentary for the audience about the action onstage</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6"/>
                  </a:ext>
                </a:extLst>
              </a:tr>
              <a:tr h="208900">
                <a:tc>
                  <a:txBody>
                    <a:bodyPr/>
                    <a:lstStyle/>
                    <a:p>
                      <a:pPr marL="0" marR="0" lvl="0" indent="0" algn="l" rtl="0">
                        <a:lnSpc>
                          <a:spcPct val="100000"/>
                        </a:lnSpc>
                        <a:spcBef>
                          <a:spcPts val="0"/>
                        </a:spcBef>
                        <a:spcAft>
                          <a:spcPts val="0"/>
                        </a:spcAft>
                        <a:buClr>
                          <a:srgbClr val="0070C0"/>
                        </a:buClr>
                        <a:buSzPts val="900"/>
                        <a:buFont typeface="Calibri"/>
                        <a:buNone/>
                      </a:pPr>
                      <a:r>
                        <a:rPr lang="en" sz="900" b="1" u="none" strike="noStrike" cap="none">
                          <a:solidFill>
                            <a:srgbClr val="0070C0"/>
                          </a:solidFill>
                          <a:latin typeface="Calibri"/>
                          <a:ea typeface="Calibri"/>
                          <a:cs typeface="Calibri"/>
                          <a:sym typeface="Calibri"/>
                        </a:rPr>
                        <a:t>Mime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A wordless form of entertainment, in which movement and gesture are used to communicate rather than speech.</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7"/>
                  </a:ext>
                </a:extLst>
              </a:tr>
              <a:tr h="208900">
                <a:tc>
                  <a:txBody>
                    <a:bodyPr/>
                    <a:lstStyle/>
                    <a:p>
                      <a:pPr marL="0" marR="0" lvl="0" indent="0" algn="l" rtl="0">
                        <a:lnSpc>
                          <a:spcPct val="100000"/>
                        </a:lnSpc>
                        <a:spcBef>
                          <a:spcPts val="0"/>
                        </a:spcBef>
                        <a:spcAft>
                          <a:spcPts val="0"/>
                        </a:spcAft>
                        <a:buClr>
                          <a:srgbClr val="0070C0"/>
                        </a:buClr>
                        <a:buSzPts val="900"/>
                        <a:buFont typeface="Calibri"/>
                        <a:buNone/>
                      </a:pPr>
                      <a:r>
                        <a:rPr lang="en" sz="900" b="1" u="none" strike="noStrike" cap="none">
                          <a:solidFill>
                            <a:srgbClr val="0070C0"/>
                          </a:solidFill>
                          <a:latin typeface="Calibri"/>
                          <a:ea typeface="Calibri"/>
                          <a:cs typeface="Calibri"/>
                          <a:sym typeface="Calibri"/>
                        </a:rPr>
                        <a:t>Multi-roling</a:t>
                      </a:r>
                      <a:endParaRPr sz="900" b="1" u="none" strike="noStrike" cap="none">
                        <a:solidFill>
                          <a:srgbClr val="0070C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Playing more than one character on stage </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8"/>
                  </a:ext>
                </a:extLst>
              </a:tr>
              <a:tr h="114300">
                <a:tc>
                  <a:txBody>
                    <a:bodyPr/>
                    <a:lstStyle/>
                    <a:p>
                      <a:pPr marL="0" marR="0" lvl="0" indent="0" algn="l" rtl="0">
                        <a:lnSpc>
                          <a:spcPct val="100000"/>
                        </a:lnSpc>
                        <a:spcBef>
                          <a:spcPts val="0"/>
                        </a:spcBef>
                        <a:spcAft>
                          <a:spcPts val="0"/>
                        </a:spcAft>
                        <a:buClr>
                          <a:srgbClr val="0070C0"/>
                        </a:buClr>
                        <a:buSzPts val="900"/>
                        <a:buFont typeface="Arial"/>
                        <a:buNone/>
                      </a:pPr>
                      <a:r>
                        <a:rPr lang="en" sz="900" b="1" u="none" strike="noStrike" cap="none">
                          <a:solidFill>
                            <a:srgbClr val="0070C0"/>
                          </a:solidFill>
                          <a:latin typeface="Calibri"/>
                          <a:ea typeface="Calibri"/>
                          <a:cs typeface="Calibri"/>
                          <a:sym typeface="Calibri"/>
                        </a:rPr>
                        <a:t>Slow motion</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A</a:t>
                      </a:r>
                      <a:r>
                        <a:rPr lang="en" sz="900" b="0" i="0" u="none" strike="noStrike" cap="none">
                          <a:solidFill>
                            <a:schemeClr val="dk1"/>
                          </a:solidFill>
                          <a:latin typeface="Calibri"/>
                          <a:ea typeface="Calibri"/>
                          <a:cs typeface="Calibri"/>
                          <a:sym typeface="Calibri"/>
                        </a:rPr>
                        <a:t>n effect where actors move more slowly than in real life, this could be used to highlight a certain moment</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9"/>
                  </a:ext>
                </a:extLst>
              </a:tr>
              <a:tr h="114300">
                <a:tc>
                  <a:txBody>
                    <a:bodyPr/>
                    <a:lstStyle/>
                    <a:p>
                      <a:pPr marL="0" marR="0" lvl="0" indent="0" algn="l" rtl="0">
                        <a:lnSpc>
                          <a:spcPct val="100000"/>
                        </a:lnSpc>
                        <a:spcBef>
                          <a:spcPts val="0"/>
                        </a:spcBef>
                        <a:spcAft>
                          <a:spcPts val="0"/>
                        </a:spcAft>
                        <a:buClr>
                          <a:srgbClr val="0070C0"/>
                        </a:buClr>
                        <a:buSzPts val="900"/>
                        <a:buFont typeface="Arial"/>
                        <a:buNone/>
                      </a:pPr>
                      <a:r>
                        <a:rPr lang="en" sz="900" b="1" u="none" strike="noStrike" cap="none">
                          <a:solidFill>
                            <a:srgbClr val="0070C0"/>
                          </a:solidFill>
                          <a:latin typeface="Calibri"/>
                          <a:ea typeface="Calibri"/>
                          <a:cs typeface="Calibri"/>
                          <a:sym typeface="Calibri"/>
                        </a:rPr>
                        <a:t>Split stage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Two different pieces of action seen alongside each other on stage</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0"/>
                  </a:ext>
                </a:extLst>
              </a:tr>
              <a:tr h="278125">
                <a:tc>
                  <a:txBody>
                    <a:bodyPr/>
                    <a:lstStyle/>
                    <a:p>
                      <a:pPr marL="0" marR="0" lvl="0" indent="0" algn="l" rtl="0">
                        <a:lnSpc>
                          <a:spcPct val="100000"/>
                        </a:lnSpc>
                        <a:spcBef>
                          <a:spcPts val="0"/>
                        </a:spcBef>
                        <a:spcAft>
                          <a:spcPts val="0"/>
                        </a:spcAft>
                        <a:buClr>
                          <a:srgbClr val="0070C0"/>
                        </a:buClr>
                        <a:buSzPts val="900"/>
                        <a:buFont typeface="Arial"/>
                        <a:buNone/>
                      </a:pPr>
                      <a:r>
                        <a:rPr lang="en" sz="900" b="1" u="none" strike="noStrike" cap="none">
                          <a:solidFill>
                            <a:srgbClr val="0070C0"/>
                          </a:solidFill>
                          <a:latin typeface="Calibri"/>
                          <a:ea typeface="Calibri"/>
                          <a:cs typeface="Calibri"/>
                          <a:sym typeface="Calibri"/>
                        </a:rPr>
                        <a:t>Flashback / flash forward</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Moving the narrative back or forward in time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1"/>
                  </a:ext>
                </a:extLst>
              </a:tr>
              <a:tr h="278125">
                <a:tc>
                  <a:txBody>
                    <a:bodyPr/>
                    <a:lstStyle/>
                    <a:p>
                      <a:pPr marL="0" marR="0" lvl="0" indent="0" algn="l" rtl="0">
                        <a:lnSpc>
                          <a:spcPct val="100000"/>
                        </a:lnSpc>
                        <a:spcBef>
                          <a:spcPts val="0"/>
                        </a:spcBef>
                        <a:spcAft>
                          <a:spcPts val="0"/>
                        </a:spcAft>
                        <a:buClr>
                          <a:srgbClr val="0070C0"/>
                        </a:buClr>
                        <a:buSzPts val="900"/>
                        <a:buFont typeface="Arial"/>
                        <a:buNone/>
                      </a:pPr>
                      <a:r>
                        <a:rPr lang="en" sz="900" b="1" u="none" strike="noStrike" cap="none">
                          <a:solidFill>
                            <a:srgbClr val="0070C0"/>
                          </a:solidFill>
                          <a:latin typeface="Calibri"/>
                          <a:ea typeface="Calibri"/>
                          <a:cs typeface="Calibri"/>
                          <a:sym typeface="Calibri"/>
                        </a:rPr>
                        <a:t>Monologue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An extended speech by one actor</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2"/>
                  </a:ext>
                </a:extLst>
              </a:tr>
              <a:tr h="278125">
                <a:tc>
                  <a:txBody>
                    <a:bodyPr/>
                    <a:lstStyle/>
                    <a:p>
                      <a:pPr marL="0" marR="0" lvl="0" indent="0" algn="l" rtl="0">
                        <a:lnSpc>
                          <a:spcPct val="100000"/>
                        </a:lnSpc>
                        <a:spcBef>
                          <a:spcPts val="0"/>
                        </a:spcBef>
                        <a:spcAft>
                          <a:spcPts val="0"/>
                        </a:spcAft>
                        <a:buClr>
                          <a:srgbClr val="0070C0"/>
                        </a:buClr>
                        <a:buSzPts val="900"/>
                        <a:buFont typeface="Arial"/>
                        <a:buNone/>
                      </a:pPr>
                      <a:r>
                        <a:rPr lang="en" sz="900" b="1" u="none" strike="noStrike" cap="none">
                          <a:solidFill>
                            <a:srgbClr val="0070C0"/>
                          </a:solidFill>
                          <a:latin typeface="Calibri"/>
                          <a:ea typeface="Calibri"/>
                          <a:cs typeface="Calibri"/>
                          <a:sym typeface="Calibri"/>
                        </a:rPr>
                        <a:t>Cross-cutting</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Mixing different scenes up in to different orders so it is non-linear. </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3"/>
                  </a:ext>
                </a:extLst>
              </a:tr>
              <a:tr h="278125">
                <a:tc>
                  <a:txBody>
                    <a:bodyPr/>
                    <a:lstStyle/>
                    <a:p>
                      <a:pPr marL="0" marR="0" lvl="0" indent="0" algn="l" rtl="0">
                        <a:lnSpc>
                          <a:spcPct val="100000"/>
                        </a:lnSpc>
                        <a:spcBef>
                          <a:spcPts val="0"/>
                        </a:spcBef>
                        <a:spcAft>
                          <a:spcPts val="0"/>
                        </a:spcAft>
                        <a:buClr>
                          <a:srgbClr val="0070C0"/>
                        </a:buClr>
                        <a:buSzPts val="900"/>
                        <a:buFont typeface="Arial"/>
                        <a:buNone/>
                      </a:pPr>
                      <a:r>
                        <a:rPr lang="en" sz="900" b="1" u="none" strike="noStrike" cap="none">
                          <a:solidFill>
                            <a:srgbClr val="0070C0"/>
                          </a:solidFill>
                          <a:latin typeface="Calibri"/>
                          <a:ea typeface="Calibri"/>
                          <a:cs typeface="Calibri"/>
                          <a:sym typeface="Calibri"/>
                        </a:rPr>
                        <a:t>Thought-Tracking</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Speaking inner thoughts out loud to an audience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4"/>
                  </a:ext>
                </a:extLst>
              </a:tr>
              <a:tr h="20400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70C0"/>
                          </a:solidFill>
                          <a:latin typeface="Calibri"/>
                          <a:ea typeface="Calibri"/>
                          <a:cs typeface="Calibri"/>
                          <a:sym typeface="Calibri"/>
                        </a:rPr>
                        <a:t>Intention</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solidFill>
                            <a:schemeClr val="dk1"/>
                          </a:solidFill>
                          <a:latin typeface="Calibri"/>
                          <a:ea typeface="Calibri"/>
                          <a:cs typeface="Calibri"/>
                          <a:sym typeface="Calibri"/>
                        </a:rPr>
                        <a:t>Aim / goal</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5"/>
                  </a:ext>
                </a:extLst>
              </a:tr>
              <a:tr h="327050">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70C0"/>
                          </a:solidFill>
                          <a:latin typeface="Calibri"/>
                          <a:ea typeface="Calibri"/>
                          <a:cs typeface="Calibri"/>
                          <a:sym typeface="Calibri"/>
                        </a:rPr>
                        <a:t>Movement sequences</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Communicating meaning through movement</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6"/>
                  </a:ext>
                </a:extLst>
              </a:tr>
              <a:tr h="278125">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70C0"/>
                          </a:solidFill>
                          <a:latin typeface="Calibri"/>
                          <a:ea typeface="Calibri"/>
                          <a:cs typeface="Calibri"/>
                          <a:sym typeface="Calibri"/>
                        </a:rPr>
                        <a:t>Writing-in-role</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9D9D9"/>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Writing from a character's perspective</a:t>
                      </a:r>
                      <a:endParaRPr sz="900" b="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17"/>
                  </a:ext>
                </a:extLst>
              </a:tr>
            </a:tbl>
          </a:graphicData>
        </a:graphic>
      </p:graphicFrame>
      <p:graphicFrame>
        <p:nvGraphicFramePr>
          <p:cNvPr id="409" name="Google Shape;409;g2284761a60d_0_53"/>
          <p:cNvGraphicFramePr/>
          <p:nvPr/>
        </p:nvGraphicFramePr>
        <p:xfrm>
          <a:off x="6416401" y="672442"/>
          <a:ext cx="2670175" cy="3981645"/>
        </p:xfrm>
        <a:graphic>
          <a:graphicData uri="http://schemas.openxmlformats.org/drawingml/2006/table">
            <a:tbl>
              <a:tblPr firstRow="1" bandRow="1">
                <a:noFill/>
              </a:tblPr>
              <a:tblGrid>
                <a:gridCol w="723175">
                  <a:extLst>
                    <a:ext uri="{9D8B030D-6E8A-4147-A177-3AD203B41FA5}">
                      <a16:colId xmlns:a16="http://schemas.microsoft.com/office/drawing/2014/main" val="20000"/>
                    </a:ext>
                  </a:extLst>
                </a:gridCol>
                <a:gridCol w="1947000">
                  <a:extLst>
                    <a:ext uri="{9D8B030D-6E8A-4147-A177-3AD203B41FA5}">
                      <a16:colId xmlns:a16="http://schemas.microsoft.com/office/drawing/2014/main" val="20001"/>
                    </a:ext>
                  </a:extLst>
                </a:gridCol>
              </a:tblGrid>
              <a:tr h="278125">
                <a:tc gridSpan="2">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solidFill>
                            <a:srgbClr val="000000"/>
                          </a:solidFill>
                          <a:latin typeface="Calibri"/>
                          <a:ea typeface="Calibri"/>
                          <a:cs typeface="Calibri"/>
                          <a:sym typeface="Calibri"/>
                        </a:rPr>
                        <a:t>Camera &amp; Editing Techniques</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hMerge="1">
                  <a:txBody>
                    <a:bodyPr/>
                    <a:lstStyle/>
                    <a:p>
                      <a:endParaRPr lang="en-US"/>
                    </a:p>
                  </a:txBody>
                  <a:tcPr/>
                </a:tc>
                <a:extLst>
                  <a:ext uri="{0D108BD9-81ED-4DB2-BD59-A6C34878D82A}">
                    <a16:rowId xmlns:a16="http://schemas.microsoft.com/office/drawing/2014/main" val="10000"/>
                  </a:ext>
                </a:extLst>
              </a:tr>
              <a:tr h="278125">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000000"/>
                          </a:solidFill>
                          <a:latin typeface="Calibri"/>
                          <a:ea typeface="Calibri"/>
                          <a:cs typeface="Calibri"/>
                          <a:sym typeface="Calibri"/>
                        </a:rPr>
                        <a:t>Key Word</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1100"/>
                        <a:buFont typeface="Arial"/>
                        <a:buNone/>
                      </a:pPr>
                      <a:r>
                        <a:rPr lang="en" sz="1100" b="1" u="none" strike="noStrike" cap="none">
                          <a:solidFill>
                            <a:srgbClr val="000000"/>
                          </a:solidFill>
                          <a:latin typeface="Calibri"/>
                          <a:ea typeface="Calibri"/>
                          <a:cs typeface="Calibri"/>
                          <a:sym typeface="Calibri"/>
                        </a:rPr>
                        <a:t>Definition</a:t>
                      </a:r>
                      <a:endParaRPr sz="1100" u="none" strike="noStrike" cap="none"/>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extLst>
                  <a:ext uri="{0D108BD9-81ED-4DB2-BD59-A6C34878D82A}">
                    <a16:rowId xmlns:a16="http://schemas.microsoft.com/office/drawing/2014/main" val="10001"/>
                  </a:ext>
                </a:extLst>
              </a:tr>
              <a:tr h="172350">
                <a:tc>
                  <a:txBody>
                    <a:bodyPr/>
                    <a:lstStyle/>
                    <a:p>
                      <a:pPr marL="0" marR="0" lvl="0" indent="0" algn="l" rtl="0">
                        <a:lnSpc>
                          <a:spcPct val="100000"/>
                        </a:lnSpc>
                        <a:spcBef>
                          <a:spcPts val="0"/>
                        </a:spcBef>
                        <a:spcAft>
                          <a:spcPts val="0"/>
                        </a:spcAft>
                        <a:buClr>
                          <a:srgbClr val="00B050"/>
                        </a:buClr>
                        <a:buSzPts val="900"/>
                        <a:buFont typeface="Noto Sans Symbols"/>
                        <a:buNone/>
                      </a:pPr>
                      <a:r>
                        <a:rPr lang="en" sz="900" b="1" u="none" strike="noStrike" cap="none">
                          <a:solidFill>
                            <a:srgbClr val="00B050"/>
                          </a:solidFill>
                          <a:latin typeface="Arial"/>
                          <a:ea typeface="Arial"/>
                          <a:cs typeface="Arial"/>
                          <a:sym typeface="Arial"/>
                        </a:rPr>
                        <a:t>Pan</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Where the camera pivots left or right while its base remains in a fixed location</a:t>
                      </a: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218250">
                <a:tc>
                  <a:txBody>
                    <a:bodyPr/>
                    <a:lstStyle/>
                    <a:p>
                      <a:pPr marL="0" marR="0" lvl="0" indent="0" algn="l" rtl="0">
                        <a:lnSpc>
                          <a:spcPct val="100000"/>
                        </a:lnSpc>
                        <a:spcBef>
                          <a:spcPts val="0"/>
                        </a:spcBef>
                        <a:spcAft>
                          <a:spcPts val="0"/>
                        </a:spcAft>
                        <a:buClr>
                          <a:srgbClr val="00B050"/>
                        </a:buClr>
                        <a:buSzPts val="900"/>
                        <a:buFont typeface="Arial"/>
                        <a:buNone/>
                      </a:pPr>
                      <a:r>
                        <a:rPr lang="en" sz="900" b="1" u="none" strike="noStrike" cap="none">
                          <a:solidFill>
                            <a:srgbClr val="00B050"/>
                          </a:solidFill>
                          <a:latin typeface="Arial"/>
                          <a:ea typeface="Arial"/>
                          <a:cs typeface="Arial"/>
                          <a:sym typeface="Arial"/>
                        </a:rPr>
                        <a:t>Close up</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Taken at close range intended to show greater detail to the viewer</a:t>
                      </a: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rgbClr val="00B050"/>
                        </a:buClr>
                        <a:buSzPts val="900"/>
                        <a:buFont typeface="Arial"/>
                        <a:buNone/>
                      </a:pPr>
                      <a:r>
                        <a:rPr lang="en" sz="900" b="1" u="none" strike="noStrike" cap="none">
                          <a:solidFill>
                            <a:srgbClr val="00B050"/>
                          </a:solidFill>
                          <a:latin typeface="Arial"/>
                          <a:ea typeface="Arial"/>
                          <a:cs typeface="Arial"/>
                          <a:sym typeface="Arial"/>
                        </a:rPr>
                        <a:t>Zoom</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The illusion of moving closer or further away</a:t>
                      </a: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rgbClr val="00B050"/>
                        </a:buClr>
                        <a:buSzPts val="900"/>
                        <a:buFont typeface="Noto Sans Symbols"/>
                        <a:buNone/>
                      </a:pPr>
                      <a:r>
                        <a:rPr lang="en" sz="900" b="1" u="none" strike="noStrike" cap="none">
                          <a:solidFill>
                            <a:srgbClr val="00B050"/>
                          </a:solidFill>
                          <a:latin typeface="Arial"/>
                          <a:ea typeface="Arial"/>
                          <a:cs typeface="Arial"/>
                          <a:sym typeface="Arial"/>
                        </a:rPr>
                        <a:t>Shot</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A continuous view through a single camera without interruption</a:t>
                      </a:r>
                      <a:endParaRPr sz="900" b="0" i="0" u="none" strike="noStrike" cap="none">
                        <a:solidFill>
                          <a:schemeClr val="dk1"/>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5"/>
                  </a:ext>
                </a:extLst>
              </a:tr>
              <a:tr h="278125">
                <a:tc>
                  <a:txBody>
                    <a:bodyPr/>
                    <a:lstStyle/>
                    <a:p>
                      <a:pPr marL="0" marR="0" lvl="0" indent="0" algn="l" rtl="0">
                        <a:lnSpc>
                          <a:spcPct val="100000"/>
                        </a:lnSpc>
                        <a:spcBef>
                          <a:spcPts val="0"/>
                        </a:spcBef>
                        <a:spcAft>
                          <a:spcPts val="0"/>
                        </a:spcAft>
                        <a:buClr>
                          <a:srgbClr val="00B050"/>
                        </a:buClr>
                        <a:buSzPts val="900"/>
                        <a:buFont typeface="Arial"/>
                        <a:buNone/>
                      </a:pPr>
                      <a:r>
                        <a:rPr lang="en" sz="900" b="1" u="none" strike="noStrike" cap="none">
                          <a:solidFill>
                            <a:srgbClr val="00B050"/>
                          </a:solidFill>
                          <a:latin typeface="Arial"/>
                          <a:ea typeface="Arial"/>
                          <a:cs typeface="Arial"/>
                          <a:sym typeface="Arial"/>
                        </a:rPr>
                        <a:t>Fade</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Slowly disappear</a:t>
                      </a: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6"/>
                  </a:ext>
                </a:extLst>
              </a:tr>
              <a:tr h="166875">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B050"/>
                          </a:solidFill>
                          <a:latin typeface="Arial"/>
                          <a:ea typeface="Arial"/>
                          <a:cs typeface="Arial"/>
                          <a:sym typeface="Arial"/>
                        </a:rPr>
                        <a:t>Transition</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The process of moving from one scene or set to the next</a:t>
                      </a:r>
                      <a:endParaRPr sz="900" b="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900"/>
                        <a:buFont typeface="Arial"/>
                        <a:buNone/>
                      </a:pP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7"/>
                  </a:ext>
                </a:extLst>
              </a:tr>
              <a:tr h="154925">
                <a:tc>
                  <a:txBody>
                    <a:bodyPr/>
                    <a:lstStyle/>
                    <a:p>
                      <a:pPr marL="0" marR="0" lvl="0" indent="0" algn="l" rtl="0">
                        <a:lnSpc>
                          <a:spcPct val="100000"/>
                        </a:lnSpc>
                        <a:spcBef>
                          <a:spcPts val="0"/>
                        </a:spcBef>
                        <a:spcAft>
                          <a:spcPts val="0"/>
                        </a:spcAft>
                        <a:buClr>
                          <a:srgbClr val="000000"/>
                        </a:buClr>
                        <a:buSzPts val="900"/>
                        <a:buFont typeface="Arial"/>
                        <a:buNone/>
                      </a:pPr>
                      <a:r>
                        <a:rPr lang="en" sz="900" b="1" u="none" strike="noStrike" cap="none">
                          <a:solidFill>
                            <a:srgbClr val="00B050"/>
                          </a:solidFill>
                          <a:latin typeface="Arial"/>
                          <a:ea typeface="Arial"/>
                          <a:cs typeface="Arial"/>
                          <a:sym typeface="Arial"/>
                        </a:rPr>
                        <a:t>Cut</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rgbClr val="000000"/>
                        </a:buClr>
                        <a:buSzPts val="900"/>
                        <a:buFont typeface="Arial"/>
                        <a:buNone/>
                      </a:pPr>
                      <a:r>
                        <a:rPr lang="en" sz="900" b="0" i="0" u="none" strike="noStrike" cap="none">
                          <a:solidFill>
                            <a:schemeClr val="dk1"/>
                          </a:solidFill>
                          <a:latin typeface="Calibri"/>
                          <a:ea typeface="Calibri"/>
                          <a:cs typeface="Calibri"/>
                          <a:sym typeface="Calibri"/>
                        </a:rPr>
                        <a:t>The end of a take and a call to stop the action</a:t>
                      </a: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8"/>
                  </a:ext>
                </a:extLst>
              </a:tr>
              <a:tr h="278125">
                <a:tc>
                  <a:txBody>
                    <a:bodyPr/>
                    <a:lstStyle/>
                    <a:p>
                      <a:pPr marL="0" marR="0" lvl="0" indent="0" algn="l" rtl="0">
                        <a:lnSpc>
                          <a:spcPct val="100000"/>
                        </a:lnSpc>
                        <a:spcBef>
                          <a:spcPts val="0"/>
                        </a:spcBef>
                        <a:spcAft>
                          <a:spcPts val="0"/>
                        </a:spcAft>
                        <a:buClr>
                          <a:srgbClr val="00B050"/>
                        </a:buClr>
                        <a:buSzPts val="900"/>
                        <a:buFont typeface="Arial"/>
                        <a:buNone/>
                      </a:pPr>
                      <a:r>
                        <a:rPr lang="en" sz="900" b="1" u="none" strike="noStrike" cap="none">
                          <a:solidFill>
                            <a:srgbClr val="00B050"/>
                          </a:solidFill>
                          <a:latin typeface="Arial"/>
                          <a:ea typeface="Arial"/>
                          <a:cs typeface="Arial"/>
                          <a:sym typeface="Arial"/>
                        </a:rPr>
                        <a:t>Trim</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i="0" u="none" strike="noStrike" cap="none">
                          <a:solidFill>
                            <a:schemeClr val="dk1"/>
                          </a:solidFill>
                          <a:latin typeface="Calibri"/>
                          <a:ea typeface="Calibri"/>
                          <a:cs typeface="Calibri"/>
                          <a:sym typeface="Calibri"/>
                        </a:rPr>
                        <a:t>Taking off either part of the beginning or end of a video clip</a:t>
                      </a: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09"/>
                  </a:ext>
                </a:extLst>
              </a:tr>
              <a:tr h="278125">
                <a:tc>
                  <a:txBody>
                    <a:bodyPr/>
                    <a:lstStyle/>
                    <a:p>
                      <a:pPr marL="0" marR="0" lvl="0" indent="0" algn="l" rtl="0">
                        <a:lnSpc>
                          <a:spcPct val="100000"/>
                        </a:lnSpc>
                        <a:spcBef>
                          <a:spcPts val="0"/>
                        </a:spcBef>
                        <a:spcAft>
                          <a:spcPts val="0"/>
                        </a:spcAft>
                        <a:buClr>
                          <a:srgbClr val="00B050"/>
                        </a:buClr>
                        <a:buSzPts val="900"/>
                        <a:buFont typeface="Arial"/>
                        <a:buNone/>
                      </a:pPr>
                      <a:r>
                        <a:rPr lang="en" sz="900" b="1" u="none" strike="noStrike" cap="none">
                          <a:solidFill>
                            <a:srgbClr val="00B050"/>
                          </a:solidFill>
                          <a:latin typeface="Arial"/>
                          <a:ea typeface="Arial"/>
                          <a:cs typeface="Arial"/>
                          <a:sym typeface="Arial"/>
                        </a:rPr>
                        <a:t>Split</a:t>
                      </a:r>
                      <a:endParaRPr sz="900" b="1" u="none" strike="noStrike" cap="none">
                        <a:solidFill>
                          <a:srgbClr val="00B050"/>
                        </a:solidFill>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D8D8D8"/>
                    </a:solidFill>
                  </a:tcPr>
                </a:tc>
                <a:tc>
                  <a:txBody>
                    <a:bodyPr/>
                    <a:lstStyle/>
                    <a:p>
                      <a:pPr marL="0" marR="0" lvl="0" indent="0" algn="l" rtl="0">
                        <a:lnSpc>
                          <a:spcPct val="100000"/>
                        </a:lnSpc>
                        <a:spcBef>
                          <a:spcPts val="0"/>
                        </a:spcBef>
                        <a:spcAft>
                          <a:spcPts val="0"/>
                        </a:spcAft>
                        <a:buClr>
                          <a:schemeClr val="dk1"/>
                        </a:buClr>
                        <a:buSzPts val="900"/>
                        <a:buFont typeface="Calibri"/>
                        <a:buNone/>
                      </a:pPr>
                      <a:r>
                        <a:rPr lang="en" sz="900" b="0" u="none" strike="noStrike" cap="none">
                          <a:latin typeface="Calibri"/>
                          <a:ea typeface="Calibri"/>
                          <a:cs typeface="Calibri"/>
                          <a:sym typeface="Calibri"/>
                        </a:rPr>
                        <a:t>Breaking a film clip in two</a:t>
                      </a:r>
                      <a:endParaRPr sz="1100" u="none" strike="noStrike" cap="none"/>
                    </a:p>
                    <a:p>
                      <a:pPr marL="0" marR="0" lvl="0" indent="0" algn="l" rtl="0">
                        <a:lnSpc>
                          <a:spcPct val="100000"/>
                        </a:lnSpc>
                        <a:spcBef>
                          <a:spcPts val="0"/>
                        </a:spcBef>
                        <a:spcAft>
                          <a:spcPts val="0"/>
                        </a:spcAft>
                        <a:buClr>
                          <a:schemeClr val="dk1"/>
                        </a:buClr>
                        <a:buSzPts val="900"/>
                        <a:buFont typeface="Calibri"/>
                        <a:buNone/>
                      </a:pPr>
                      <a:endParaRPr sz="900" b="0" u="none" strike="noStrike" cap="none">
                        <a:latin typeface="Calibri"/>
                        <a:ea typeface="Calibri"/>
                        <a:cs typeface="Calibri"/>
                        <a:sym typeface="Calibri"/>
                      </a:endParaRPr>
                    </a:p>
                  </a:txBody>
                  <a:tcPr marL="84425" marR="84425" marT="34300" marB="34300">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lt1"/>
                    </a:solidFill>
                  </a:tcPr>
                </a:tc>
                <a:extLst>
                  <a:ext uri="{0D108BD9-81ED-4DB2-BD59-A6C34878D82A}">
                    <a16:rowId xmlns:a16="http://schemas.microsoft.com/office/drawing/2014/main" val="10010"/>
                  </a:ext>
                </a:extLst>
              </a:tr>
            </a:tbl>
          </a:graphicData>
        </a:graphic>
      </p:graphicFrame>
      <p:sp>
        <p:nvSpPr>
          <p:cNvPr id="411" name="Google Shape;411;g2284761a60d_0_53"/>
          <p:cNvSpPr txBox="1"/>
          <p:nvPr/>
        </p:nvSpPr>
        <p:spPr>
          <a:xfrm>
            <a:off x="3431275" y="3"/>
            <a:ext cx="5655300" cy="572700"/>
          </a:xfrm>
          <a:prstGeom prst="rect">
            <a:avLst/>
          </a:prstGeom>
          <a:noFill/>
          <a:ln>
            <a:noFill/>
          </a:ln>
        </p:spPr>
        <p:txBody>
          <a:bodyPr spcFirstLastPara="1" wrap="square" lIns="91425" tIns="91425" rIns="91425" bIns="9142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1" i="0" u="none" strike="noStrike" kern="0" cap="none" spc="0" normalizeH="0" baseline="0" noProof="0">
                <a:ln>
                  <a:noFill/>
                </a:ln>
                <a:solidFill>
                  <a:srgbClr val="000000"/>
                </a:solidFill>
                <a:effectLst/>
                <a:uLnTx/>
                <a:uFillTx/>
                <a:latin typeface="Verdana"/>
                <a:ea typeface="Verdana"/>
                <a:cs typeface="Verdana"/>
                <a:sym typeface="Verdana"/>
              </a:rPr>
              <a:t>Drama</a:t>
            </a:r>
            <a:endParaRPr kumimoji="0" sz="1800" b="1" i="0" u="none" strike="noStrike" kern="0" cap="none" spc="0" normalizeH="0" baseline="0" noProof="0">
              <a:ln>
                <a:noFill/>
              </a:ln>
              <a:solidFill>
                <a:srgbClr val="000000"/>
              </a:solidFill>
              <a:effectLst/>
              <a:uLnTx/>
              <a:uFillTx/>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pic>
        <p:nvPicPr>
          <p:cNvPr id="2" name="Picture 1">
            <a:extLst>
              <a:ext uri="{FF2B5EF4-FFF2-40B4-BE49-F238E27FC236}">
                <a16:creationId xmlns:a16="http://schemas.microsoft.com/office/drawing/2014/main" id="{E7AB7E1E-9B44-41DF-972F-F931C80BEECD}"/>
              </a:ext>
            </a:extLst>
          </p:cNvPr>
          <p:cNvPicPr>
            <a:picLocks noChangeAspect="1"/>
          </p:cNvPicPr>
          <p:nvPr/>
        </p:nvPicPr>
        <p:blipFill rotWithShape="1">
          <a:blip r:embed="rId3"/>
          <a:srcRect l="16016" t="22739" r="17752" b="9663"/>
          <a:stretch/>
        </p:blipFill>
        <p:spPr>
          <a:xfrm>
            <a:off x="611896" y="85143"/>
            <a:ext cx="8085537" cy="4951257"/>
          </a:xfrm>
          <a:prstGeom prst="rect">
            <a:avLst/>
          </a:prstGeom>
        </p:spPr>
      </p:pic>
      <p:sp>
        <p:nvSpPr>
          <p:cNvPr id="252" name="Google Shape;252;p23"/>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p23"/>
          <p:cNvSpPr txBox="1"/>
          <p:nvPr/>
        </p:nvSpPr>
        <p:spPr>
          <a:xfrm>
            <a:off x="2694830" y="0"/>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dirty="0">
                <a:solidFill>
                  <a:schemeClr val="tx1"/>
                </a:solidFill>
                <a:latin typeface="Maven Pro"/>
                <a:ea typeface="Maven Pro"/>
                <a:cs typeface="Maven Pro"/>
                <a:sym typeface="Maven Pro"/>
              </a:rPr>
              <a:t>Music</a:t>
            </a:r>
            <a:endParaRPr sz="2800" b="0" i="0" u="none" strike="noStrike" cap="none" dirty="0">
              <a:solidFill>
                <a:schemeClr val="tx1"/>
              </a:solidFill>
              <a:latin typeface="Maven Pro Medium"/>
              <a:ea typeface="Maven Pro Medium"/>
              <a:cs typeface="Maven Pro Medium"/>
              <a:sym typeface="Maven Pro Medium"/>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9" name="Google Shape;259;p24"/>
          <p:cNvSpPr/>
          <p:nvPr/>
        </p:nvSpPr>
        <p:spPr>
          <a:xfrm>
            <a:off x="90900" y="74847"/>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0" name="Google Shape;260;p24"/>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9DA23E8A-1BB6-4677-B852-3EC625A608B5}"/>
              </a:ext>
            </a:extLst>
          </p:cNvPr>
          <p:cNvPicPr>
            <a:picLocks noChangeAspect="1"/>
          </p:cNvPicPr>
          <p:nvPr/>
        </p:nvPicPr>
        <p:blipFill>
          <a:blip r:embed="rId3"/>
          <a:stretch>
            <a:fillRect/>
          </a:stretch>
        </p:blipFill>
        <p:spPr>
          <a:xfrm>
            <a:off x="0" y="22367"/>
            <a:ext cx="9144000" cy="509876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8" name="Google Shape;268;p25"/>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25"/>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F87B8FB1-7E26-4A42-8B18-4150F3DEA06C}"/>
              </a:ext>
            </a:extLst>
          </p:cNvPr>
          <p:cNvPicPr>
            <a:picLocks noChangeAspect="1"/>
          </p:cNvPicPr>
          <p:nvPr/>
        </p:nvPicPr>
        <p:blipFill>
          <a:blip r:embed="rId3"/>
          <a:stretch>
            <a:fillRect/>
          </a:stretch>
        </p:blipFill>
        <p:spPr>
          <a:xfrm>
            <a:off x="32197" y="0"/>
            <a:ext cx="9079606"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89808" y="290039"/>
            <a:ext cx="6210301" cy="492443"/>
          </a:xfrm>
          <a:prstGeom prst="rect">
            <a:avLst/>
          </a:prstGeom>
          <a:noFill/>
        </p:spPr>
        <p:txBody>
          <a:bodyPr wrap="square" rtlCol="0">
            <a:spAutoFit/>
          </a:bodyPr>
          <a:lstStyle/>
          <a:p>
            <a:pPr algn="ctr"/>
            <a:r>
              <a:rPr lang="en-GB" sz="2600" b="1">
                <a:solidFill>
                  <a:schemeClr val="tx1"/>
                </a:solidFill>
                <a:latin typeface="Maven Pro" panose="020B0604020202020204" charset="0"/>
                <a:ea typeface="Verdana" panose="020B0604030504040204" pitchFamily="34" charset="0"/>
              </a:rPr>
              <a:t>How to use a knowledge organiser (1)</a:t>
            </a:r>
          </a:p>
        </p:txBody>
      </p:sp>
      <p:sp>
        <p:nvSpPr>
          <p:cNvPr id="2" name="TextBox 1">
            <a:extLst>
              <a:ext uri="{FF2B5EF4-FFF2-40B4-BE49-F238E27FC236}">
                <a16:creationId xmlns:a16="http://schemas.microsoft.com/office/drawing/2014/main" id="{7CAFF571-300F-4933-A417-97DEE5AC0201}"/>
              </a:ext>
            </a:extLst>
          </p:cNvPr>
          <p:cNvSpPr txBox="1"/>
          <p:nvPr/>
        </p:nvSpPr>
        <p:spPr>
          <a:xfrm>
            <a:off x="173181" y="882350"/>
            <a:ext cx="8797637" cy="4216539"/>
          </a:xfrm>
          <a:prstGeom prst="rect">
            <a:avLst/>
          </a:prstGeom>
          <a:noFill/>
        </p:spPr>
        <p:txBody>
          <a:bodyPr wrap="square" rtlCol="0">
            <a:spAutoFit/>
          </a:bodyPr>
          <a:lstStyle/>
          <a:p>
            <a:r>
              <a:rPr lang="en-GB" b="1">
                <a:latin typeface="Verdana" panose="020B0604030504040204" pitchFamily="34" charset="0"/>
                <a:ea typeface="Verdana" panose="020B0604030504040204" pitchFamily="34" charset="0"/>
              </a:rPr>
              <a:t>Using your knowledge organiser at school</a:t>
            </a:r>
          </a:p>
          <a:p>
            <a:r>
              <a:rPr lang="en-GB" sz="1200">
                <a:latin typeface="Verdana" panose="020B0604030504040204" pitchFamily="34" charset="0"/>
                <a:ea typeface="Verdana" panose="020B0604030504040204" pitchFamily="34" charset="0"/>
              </a:rPr>
              <a:t>You will be given a knowledge organiser at the start of each term (September, January and April). </a:t>
            </a:r>
            <a:r>
              <a:rPr lang="en-GB" sz="1200">
                <a:solidFill>
                  <a:schemeClr val="dk1"/>
                </a:solidFill>
                <a:latin typeface="Verdana"/>
                <a:ea typeface="Verdana"/>
                <a:cs typeface="Verdana"/>
                <a:sym typeface="Verdana"/>
              </a:rPr>
              <a:t>You need to bring your knowledge organiser and exercise book with you every day to school. </a:t>
            </a:r>
            <a:r>
              <a:rPr lang="en-GB" sz="1200">
                <a:latin typeface="Verdana" panose="020B0604030504040204" pitchFamily="34" charset="0"/>
                <a:ea typeface="Verdana" panose="020B0604030504040204" pitchFamily="34" charset="0"/>
              </a:rPr>
              <a:t>This will be a key piece of equipment and will be regularly referred to in lesson. </a:t>
            </a:r>
          </a:p>
          <a:p>
            <a:endParaRPr lang="en-GB" sz="1200">
              <a:latin typeface="Verdana" panose="020B0604030504040204" pitchFamily="34" charset="0"/>
              <a:ea typeface="Verdana" panose="020B0604030504040204" pitchFamily="34" charset="0"/>
            </a:endParaRPr>
          </a:p>
          <a:p>
            <a:r>
              <a:rPr lang="en-GB" sz="1200">
                <a:latin typeface="Verdana" panose="020B0604030504040204" pitchFamily="34" charset="0"/>
                <a:ea typeface="Verdana" panose="020B0604030504040204" pitchFamily="34" charset="0"/>
              </a:rPr>
              <a:t>In lessons, there will be fortnightly low-stakes retrieval quizzes based on the knowledge contained in the knowledge organiser. </a:t>
            </a:r>
            <a:r>
              <a:rPr lang="en-GB" sz="1200">
                <a:solidFill>
                  <a:schemeClr val="dk1"/>
                </a:solidFill>
                <a:latin typeface="Verdana"/>
                <a:ea typeface="Verdana"/>
                <a:cs typeface="Verdana"/>
                <a:sym typeface="Verdana"/>
              </a:rPr>
              <a:t>Your knowledge organiser and exercise book will be checked regularly during tutor time.</a:t>
            </a:r>
          </a:p>
          <a:p>
            <a:endParaRPr lang="en-GB" sz="1200">
              <a:latin typeface="Verdana" panose="020B0604030504040204" pitchFamily="34" charset="0"/>
              <a:ea typeface="Verdana" panose="020B0604030504040204" pitchFamily="34" charset="0"/>
            </a:endParaRPr>
          </a:p>
          <a:p>
            <a:endParaRPr lang="en-GB" sz="800">
              <a:latin typeface="Verdana" panose="020B0604030504040204" pitchFamily="34" charset="0"/>
              <a:ea typeface="Verdana" panose="020B0604030504040204" pitchFamily="34" charset="0"/>
            </a:endParaRPr>
          </a:p>
          <a:p>
            <a:r>
              <a:rPr lang="en-GB" b="1">
                <a:latin typeface="Verdana" panose="020B0604030504040204" pitchFamily="34" charset="0"/>
                <a:ea typeface="Verdana" panose="020B0604030504040204" pitchFamily="34" charset="0"/>
              </a:rPr>
              <a:t>Using your knowledge organiser at home</a:t>
            </a:r>
          </a:p>
          <a:p>
            <a:r>
              <a:rPr lang="en-GB" sz="1200">
                <a:solidFill>
                  <a:schemeClr val="dk1"/>
                </a:solidFill>
                <a:latin typeface="Verdana"/>
                <a:ea typeface="Verdana"/>
                <a:cs typeface="Verdana"/>
                <a:sym typeface="Verdana"/>
              </a:rPr>
              <a:t>You should spend </a:t>
            </a:r>
            <a:r>
              <a:rPr lang="en-GB" sz="1200" b="1">
                <a:solidFill>
                  <a:schemeClr val="dk1"/>
                </a:solidFill>
                <a:latin typeface="Verdana"/>
                <a:ea typeface="Verdana"/>
                <a:cs typeface="Verdana"/>
                <a:sym typeface="Verdana"/>
              </a:rPr>
              <a:t>40 minutes per evening </a:t>
            </a:r>
            <a:r>
              <a:rPr lang="en-GB" sz="1200">
                <a:solidFill>
                  <a:schemeClr val="dk1"/>
                </a:solidFill>
                <a:latin typeface="Verdana"/>
                <a:ea typeface="Verdana"/>
                <a:cs typeface="Verdana"/>
                <a:sym typeface="Verdana"/>
              </a:rPr>
              <a:t>completing your knowledge organiser work. On Monday, Tuesday, Wednesday and Thursday evenings, you should be studying two sections of your knowledge organiser. On Friday you should study one section. </a:t>
            </a:r>
          </a:p>
          <a:p>
            <a:endParaRPr lang="en-GB" sz="1200">
              <a:solidFill>
                <a:schemeClr val="dk1"/>
              </a:solidFill>
              <a:latin typeface="Verdana"/>
              <a:ea typeface="Verdana"/>
              <a:cs typeface="Verdana"/>
              <a:sym typeface="Verdana"/>
            </a:endParaRPr>
          </a:p>
          <a:p>
            <a:r>
              <a:rPr lang="en-GB" sz="1200">
                <a:solidFill>
                  <a:schemeClr val="dk1"/>
                </a:solidFill>
                <a:latin typeface="Verdana"/>
                <a:ea typeface="Verdana"/>
                <a:cs typeface="Verdana"/>
                <a:sym typeface="Verdana"/>
              </a:rPr>
              <a:t>The timetable on the following pages tells you which subjects you should be studying on which days. Your subject teacher will explain which Design and Technology page to study and which Languages page to study.</a:t>
            </a:r>
          </a:p>
          <a:p>
            <a:endParaRPr lang="en-GB" sz="1200">
              <a:solidFill>
                <a:schemeClr val="dk1"/>
              </a:solidFill>
              <a:latin typeface="Verdana"/>
              <a:ea typeface="Verdana"/>
              <a:cs typeface="Verdana"/>
              <a:sym typeface="Verdana"/>
            </a:endParaRPr>
          </a:p>
          <a:p>
            <a:r>
              <a:rPr lang="en-GB" sz="1200">
                <a:solidFill>
                  <a:schemeClr val="dk1"/>
                </a:solidFill>
                <a:latin typeface="Verdana"/>
                <a:ea typeface="Verdana"/>
                <a:cs typeface="Verdana"/>
                <a:sym typeface="Verdana"/>
              </a:rPr>
              <a:t>You should use your exercise book to show the work you have done. Each evening you should start a new page and put the date clearly at the top. </a:t>
            </a:r>
          </a:p>
          <a:p>
            <a:endParaRPr lang="en-GB" sz="1200">
              <a:solidFill>
                <a:schemeClr val="dk1"/>
              </a:solidFill>
              <a:latin typeface="Verdana"/>
              <a:ea typeface="Verdana"/>
              <a:cs typeface="Verdana"/>
              <a:sym typeface="Verdana"/>
            </a:endParaRPr>
          </a:p>
          <a:p>
            <a:r>
              <a:rPr lang="en-GB" sz="1200">
                <a:solidFill>
                  <a:schemeClr val="dk1"/>
                </a:solidFill>
                <a:latin typeface="Verdana"/>
                <a:ea typeface="Verdana"/>
                <a:cs typeface="Verdana"/>
                <a:sym typeface="Verdana"/>
              </a:rPr>
              <a:t>Every night you should also read for 15 minutes as a minimum and fill in your ‘Reading Log’. Parents should sign your reading log by initialling the relevant column. </a:t>
            </a:r>
            <a:endParaRPr lang="en-GB" sz="12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1250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6" name="Google Shape;276;p26"/>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6"/>
          <p:cNvSpPr txBox="1"/>
          <p:nvPr/>
        </p:nvSpPr>
        <p:spPr>
          <a:xfrm>
            <a:off x="2928044" y="19130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2B9E1033-417B-460B-8D72-8D840AC0C3A8}"/>
              </a:ext>
            </a:extLst>
          </p:cNvPr>
          <p:cNvPicPr>
            <a:picLocks noChangeAspect="1"/>
          </p:cNvPicPr>
          <p:nvPr/>
        </p:nvPicPr>
        <p:blipFill>
          <a:blip r:embed="rId3"/>
          <a:stretch>
            <a:fillRect/>
          </a:stretch>
        </p:blipFill>
        <p:spPr>
          <a:xfrm>
            <a:off x="0" y="2262"/>
            <a:ext cx="9144000" cy="5138976"/>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4" name="Google Shape;284;p27"/>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5" name="Google Shape;285;p27"/>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7CE53D3-CD2F-4963-A816-1DD492746D97}"/>
              </a:ext>
            </a:extLst>
          </p:cNvPr>
          <p:cNvPicPr>
            <a:picLocks noChangeAspect="1"/>
          </p:cNvPicPr>
          <p:nvPr/>
        </p:nvPicPr>
        <p:blipFill>
          <a:blip r:embed="rId3"/>
          <a:stretch>
            <a:fillRect/>
          </a:stretch>
        </p:blipFill>
        <p:spPr>
          <a:xfrm>
            <a:off x="6739" y="0"/>
            <a:ext cx="9137261" cy="5068654"/>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2" name="Google Shape;292;p28"/>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28"/>
          <p:cNvSpPr txBox="1"/>
          <p:nvPr/>
        </p:nvSpPr>
        <p:spPr>
          <a:xfrm>
            <a:off x="2928044" y="27319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41CA7909-533C-4945-B37E-5CA0C01780EC}"/>
              </a:ext>
            </a:extLst>
          </p:cNvPr>
          <p:cNvPicPr>
            <a:picLocks noChangeAspect="1"/>
          </p:cNvPicPr>
          <p:nvPr/>
        </p:nvPicPr>
        <p:blipFill>
          <a:blip r:embed="rId3"/>
          <a:stretch>
            <a:fillRect/>
          </a:stretch>
        </p:blipFill>
        <p:spPr>
          <a:xfrm>
            <a:off x="0" y="758"/>
            <a:ext cx="9144000" cy="514198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300" name="Google Shape;300;p29"/>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 name="Google Shape;301;p29"/>
          <p:cNvSpPr txBox="1"/>
          <p:nvPr/>
        </p:nvSpPr>
        <p:spPr>
          <a:xfrm>
            <a:off x="2794272" y="207914"/>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FEE3D2FF-4E49-4B72-8E86-6298BC7DAB33}"/>
              </a:ext>
            </a:extLst>
          </p:cNvPr>
          <p:cNvPicPr>
            <a:picLocks noChangeAspect="1"/>
          </p:cNvPicPr>
          <p:nvPr/>
        </p:nvPicPr>
        <p:blipFill>
          <a:blip r:embed="rId3"/>
          <a:stretch>
            <a:fillRect/>
          </a:stretch>
        </p:blipFill>
        <p:spPr>
          <a:xfrm>
            <a:off x="3170" y="0"/>
            <a:ext cx="9137660" cy="51435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8" name="Google Shape;308;p30"/>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 name="Google Shape;309;p30"/>
          <p:cNvSpPr txBox="1"/>
          <p:nvPr/>
        </p:nvSpPr>
        <p:spPr>
          <a:xfrm>
            <a:off x="2836552" y="186649"/>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61E8E674-8390-40DB-8FFB-A995F8614BF4}"/>
              </a:ext>
            </a:extLst>
          </p:cNvPr>
          <p:cNvPicPr>
            <a:picLocks noChangeAspect="1"/>
          </p:cNvPicPr>
          <p:nvPr/>
        </p:nvPicPr>
        <p:blipFill>
          <a:blip r:embed="rId3"/>
          <a:stretch>
            <a:fillRect/>
          </a:stretch>
        </p:blipFill>
        <p:spPr>
          <a:xfrm>
            <a:off x="0" y="42044"/>
            <a:ext cx="9144000" cy="505941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6" name="Google Shape;316;p31"/>
          <p:cNvSpPr/>
          <p:nvPr/>
        </p:nvSpPr>
        <p:spPr>
          <a:xfrm>
            <a:off x="90900" y="74846"/>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1"/>
          <p:cNvSpPr txBox="1"/>
          <p:nvPr/>
        </p:nvSpPr>
        <p:spPr>
          <a:xfrm>
            <a:off x="2857817" y="202201"/>
            <a:ext cx="3287911"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Physical Education</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4892D2DA-0116-42EC-85EE-779BA5530F81}"/>
              </a:ext>
            </a:extLst>
          </p:cNvPr>
          <p:cNvPicPr>
            <a:picLocks noChangeAspect="1"/>
          </p:cNvPicPr>
          <p:nvPr/>
        </p:nvPicPr>
        <p:blipFill>
          <a:blip r:embed="rId3"/>
          <a:stretch>
            <a:fillRect/>
          </a:stretch>
        </p:blipFill>
        <p:spPr>
          <a:xfrm>
            <a:off x="74428" y="0"/>
            <a:ext cx="8995144" cy="51435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6" name="Google Shape;366;p30"/>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67" name="Google Shape;367;p30"/>
          <p:cNvSpPr txBox="1"/>
          <p:nvPr/>
        </p:nvSpPr>
        <p:spPr>
          <a:xfrm>
            <a:off x="2779845" y="106249"/>
            <a:ext cx="3287911"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dirty="0">
                <a:ln>
                  <a:noFill/>
                </a:ln>
                <a:solidFill>
                  <a:srgbClr val="000000"/>
                </a:solidFill>
                <a:effectLst/>
                <a:uLnTx/>
                <a:uFillTx/>
                <a:latin typeface="Maven Pro"/>
                <a:ea typeface="Maven Pro Medium"/>
                <a:cs typeface="Maven Pro Medium"/>
                <a:sym typeface="Maven Pro"/>
              </a:rPr>
              <a:t>Engineering</a:t>
            </a:r>
            <a:endParaRPr kumimoji="0" sz="2800" b="0" i="0" u="none" strike="noStrike" kern="0" cap="none" spc="0" normalizeH="0" baseline="0" noProof="0" dirty="0">
              <a:ln>
                <a:noFill/>
              </a:ln>
              <a:solidFill>
                <a:srgbClr val="000000"/>
              </a:solidFill>
              <a:effectLst/>
              <a:uLnTx/>
              <a:uFillTx/>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2D722031-ABA8-428A-A6C4-B0C9A3B47175}"/>
              </a:ext>
            </a:extLst>
          </p:cNvPr>
          <p:cNvPicPr>
            <a:picLocks noChangeAspect="1"/>
          </p:cNvPicPr>
          <p:nvPr/>
        </p:nvPicPr>
        <p:blipFill>
          <a:blip r:embed="rId3"/>
          <a:stretch>
            <a:fillRect/>
          </a:stretch>
        </p:blipFill>
        <p:spPr>
          <a:xfrm>
            <a:off x="548291" y="676227"/>
            <a:ext cx="8047417" cy="4224894"/>
          </a:xfrm>
          <a:prstGeom prst="rect">
            <a:avLst/>
          </a:prstGeom>
        </p:spPr>
      </p:pic>
    </p:spTree>
    <p:extLst>
      <p:ext uri="{BB962C8B-B14F-4D97-AF65-F5344CB8AC3E}">
        <p14:creationId xmlns:p14="http://schemas.microsoft.com/office/powerpoint/2010/main" val="33646116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g255e8d745b0_0_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8" name="Google Shape;408;g255e8d745b0_0_8"/>
          <p:cNvSpPr txBox="1"/>
          <p:nvPr/>
        </p:nvSpPr>
        <p:spPr>
          <a:xfrm>
            <a:off x="3119977" y="98700"/>
            <a:ext cx="26073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Product Design</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6" name="Picture 5">
            <a:extLst>
              <a:ext uri="{FF2B5EF4-FFF2-40B4-BE49-F238E27FC236}">
                <a16:creationId xmlns:a16="http://schemas.microsoft.com/office/drawing/2014/main" id="{2E3170C3-4D28-41BB-99FF-795D5D1E3899}"/>
              </a:ext>
            </a:extLst>
          </p:cNvPr>
          <p:cNvPicPr>
            <a:picLocks noChangeAspect="1"/>
          </p:cNvPicPr>
          <p:nvPr/>
        </p:nvPicPr>
        <p:blipFill>
          <a:blip r:embed="rId3"/>
          <a:stretch>
            <a:fillRect/>
          </a:stretch>
        </p:blipFill>
        <p:spPr>
          <a:xfrm>
            <a:off x="659219" y="597807"/>
            <a:ext cx="8202495" cy="437418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g255e8d745b0_0_1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24" name="Google Shape;424;g255e8d745b0_0_16"/>
          <p:cNvSpPr txBox="1"/>
          <p:nvPr/>
        </p:nvSpPr>
        <p:spPr>
          <a:xfrm>
            <a:off x="2948763" y="98700"/>
            <a:ext cx="29061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Food Technology</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425" name="Google Shape;425;g255e8d745b0_0_16"/>
          <p:cNvPicPr preferRelativeResize="0"/>
          <p:nvPr/>
        </p:nvPicPr>
        <p:blipFill rotWithShape="1">
          <a:blip r:embed="rId3">
            <a:alphaModFix/>
          </a:blip>
          <a:srcRect/>
          <a:stretch/>
        </p:blipFill>
        <p:spPr>
          <a:xfrm>
            <a:off x="90525" y="98750"/>
            <a:ext cx="1759662" cy="783600"/>
          </a:xfrm>
          <a:prstGeom prst="rect">
            <a:avLst/>
          </a:prstGeom>
          <a:noFill/>
          <a:ln>
            <a:noFill/>
          </a:ln>
        </p:spPr>
      </p:pic>
      <p:pic>
        <p:nvPicPr>
          <p:cNvPr id="426" name="Google Shape;426;g255e8d745b0_0_16"/>
          <p:cNvPicPr preferRelativeResize="0"/>
          <p:nvPr/>
        </p:nvPicPr>
        <p:blipFill rotWithShape="1">
          <a:blip r:embed="rId4">
            <a:alphaModFix/>
          </a:blip>
          <a:srcRect/>
          <a:stretch/>
        </p:blipFill>
        <p:spPr>
          <a:xfrm>
            <a:off x="7875181" y="106249"/>
            <a:ext cx="1177533" cy="623852"/>
          </a:xfrm>
          <a:prstGeom prst="rect">
            <a:avLst/>
          </a:prstGeom>
          <a:noFill/>
          <a:ln>
            <a:noFill/>
          </a:ln>
        </p:spPr>
      </p:pic>
      <p:sp>
        <p:nvSpPr>
          <p:cNvPr id="2" name="Rectangle 1">
            <a:extLst>
              <a:ext uri="{FF2B5EF4-FFF2-40B4-BE49-F238E27FC236}">
                <a16:creationId xmlns:a16="http://schemas.microsoft.com/office/drawing/2014/main" id="{95A6C54A-6081-4AA0-9AEC-4CA4D81C6C7B}"/>
              </a:ext>
            </a:extLst>
          </p:cNvPr>
          <p:cNvSpPr/>
          <p:nvPr/>
        </p:nvSpPr>
        <p:spPr>
          <a:xfrm>
            <a:off x="135975" y="139637"/>
            <a:ext cx="1759662" cy="701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2">
            <a:extLst>
              <a:ext uri="{FF2B5EF4-FFF2-40B4-BE49-F238E27FC236}">
                <a16:creationId xmlns:a16="http://schemas.microsoft.com/office/drawing/2014/main" id="{D04D3DD0-6EAF-4270-B1F5-1FB8581CB0BA}"/>
              </a:ext>
            </a:extLst>
          </p:cNvPr>
          <p:cNvSpPr/>
          <p:nvPr/>
        </p:nvSpPr>
        <p:spPr>
          <a:xfrm>
            <a:off x="7874795" y="139637"/>
            <a:ext cx="1127438" cy="623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67F638F1-EE86-4CAF-A552-AAD4AD6EC31D}"/>
              </a:ext>
            </a:extLst>
          </p:cNvPr>
          <p:cNvPicPr>
            <a:picLocks noChangeAspect="1"/>
          </p:cNvPicPr>
          <p:nvPr/>
        </p:nvPicPr>
        <p:blipFill>
          <a:blip r:embed="rId5"/>
          <a:stretch>
            <a:fillRect/>
          </a:stretch>
        </p:blipFill>
        <p:spPr>
          <a:xfrm>
            <a:off x="623777" y="490549"/>
            <a:ext cx="8123274" cy="4501884"/>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4" name="Google Shape;434;g255e8d745b0_0_2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35" name="Google Shape;435;g255e8d745b0_0_24"/>
          <p:cNvSpPr txBox="1"/>
          <p:nvPr/>
        </p:nvSpPr>
        <p:spPr>
          <a:xfrm>
            <a:off x="3119977" y="98700"/>
            <a:ext cx="2502000"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Textiles</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4" name="Picture 3">
            <a:extLst>
              <a:ext uri="{FF2B5EF4-FFF2-40B4-BE49-F238E27FC236}">
                <a16:creationId xmlns:a16="http://schemas.microsoft.com/office/drawing/2014/main" id="{2817C38A-8FF3-4B3E-BF24-A8DED789B240}"/>
              </a:ext>
            </a:extLst>
          </p:cNvPr>
          <p:cNvPicPr>
            <a:picLocks noChangeAspect="1"/>
          </p:cNvPicPr>
          <p:nvPr/>
        </p:nvPicPr>
        <p:blipFill rotWithShape="1">
          <a:blip r:embed="rId3"/>
          <a:srcRect b="604"/>
          <a:stretch/>
        </p:blipFill>
        <p:spPr>
          <a:xfrm>
            <a:off x="425303" y="533400"/>
            <a:ext cx="8243776" cy="444972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589808" y="290039"/>
            <a:ext cx="6210301" cy="492443"/>
          </a:xfrm>
          <a:prstGeom prst="rect">
            <a:avLst/>
          </a:prstGeom>
          <a:noFill/>
        </p:spPr>
        <p:txBody>
          <a:bodyPr wrap="square" rtlCol="0">
            <a:spAutoFit/>
          </a:bodyPr>
          <a:lstStyle/>
          <a:p>
            <a:pPr algn="ctr"/>
            <a:r>
              <a:rPr lang="en-GB" sz="2600" b="1">
                <a:solidFill>
                  <a:schemeClr val="tx1"/>
                </a:solidFill>
                <a:latin typeface="Maven Pro" panose="020B0604020202020204" charset="0"/>
                <a:ea typeface="Verdana" panose="020B0604030504040204" pitchFamily="34" charset="0"/>
              </a:rPr>
              <a:t>How to use a knowledge organiser (2)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525" y="1120683"/>
            <a:ext cx="8962189" cy="4062651"/>
          </a:xfrm>
          <a:prstGeom prst="rect">
            <a:avLst/>
          </a:prstGeom>
          <a:noFill/>
        </p:spPr>
        <p:txBody>
          <a:bodyPr wrap="square" rtlCol="0">
            <a:spAutoFit/>
          </a:bodyPr>
          <a:lstStyle/>
          <a:p>
            <a:r>
              <a:rPr lang="en-GB" sz="120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a:latin typeface="Verdana" panose="020B0604030504040204" pitchFamily="34" charset="0"/>
              <a:ea typeface="Verdana" panose="020B0604030504040204" pitchFamily="34" charset="0"/>
            </a:endParaRPr>
          </a:p>
          <a:p>
            <a:endParaRPr lang="en-GB" sz="120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a:latin typeface="Verdana"/>
                <a:ea typeface="Verdana"/>
                <a:cs typeface="Verdana"/>
                <a:sym typeface="Verdana"/>
              </a:rPr>
              <a:t>Clocks</a:t>
            </a:r>
            <a:r>
              <a:rPr lang="en-GB" sz="1200">
                <a:latin typeface="Verdana"/>
                <a:ea typeface="Verdana"/>
                <a:cs typeface="Verdana"/>
                <a:sym typeface="Verdana"/>
              </a:rPr>
              <a:t> - divide a page into 12 sections (like a clock) and add information about a topic in each section</a:t>
            </a:r>
          </a:p>
          <a:p>
            <a:pPr marL="457200" lvl="0" indent="-298450">
              <a:lnSpc>
                <a:spcPct val="150000"/>
              </a:lnSpc>
              <a:buSzPts val="1100"/>
              <a:buFont typeface="Verdana"/>
              <a:buChar char="●"/>
            </a:pPr>
            <a:r>
              <a:rPr lang="en-GB" sz="1200" b="1">
                <a:latin typeface="Verdana"/>
                <a:ea typeface="Verdana"/>
                <a:cs typeface="Verdana"/>
                <a:sym typeface="Verdana"/>
              </a:rPr>
              <a:t>Spelling tests </a:t>
            </a:r>
            <a:r>
              <a:rPr lang="en-GB" sz="1200">
                <a:latin typeface="Verdana"/>
                <a:ea typeface="Verdana"/>
                <a:cs typeface="Verdana"/>
                <a:sym typeface="Verdana"/>
              </a:rPr>
              <a:t>- write a spelling test for yourself based on the key vocabulary</a:t>
            </a:r>
          </a:p>
          <a:p>
            <a:pPr marL="457200" lvl="0" indent="-298450">
              <a:lnSpc>
                <a:spcPct val="150000"/>
              </a:lnSpc>
              <a:buSzPts val="1100"/>
              <a:buFont typeface="Verdana"/>
              <a:buChar char="●"/>
            </a:pPr>
            <a:r>
              <a:rPr lang="en-GB" sz="1200" b="1">
                <a:latin typeface="Verdana"/>
                <a:ea typeface="Verdana"/>
                <a:cs typeface="Verdana"/>
                <a:sym typeface="Verdana"/>
              </a:rPr>
              <a:t>Fact sheets </a:t>
            </a:r>
            <a:r>
              <a:rPr lang="en-GB" sz="1200">
                <a:latin typeface="Verdana"/>
                <a:ea typeface="Verdana"/>
                <a:cs typeface="Verdana"/>
                <a:sym typeface="Verdana"/>
              </a:rPr>
              <a:t>- produce a fact sheet that contains key words, diagrams and information about a topic</a:t>
            </a:r>
          </a:p>
          <a:p>
            <a:pPr marL="457200" lvl="0" indent="-298450">
              <a:lnSpc>
                <a:spcPct val="150000"/>
              </a:lnSpc>
              <a:buSzPts val="1100"/>
              <a:buFont typeface="Verdana"/>
              <a:buChar char="●"/>
            </a:pPr>
            <a:r>
              <a:rPr lang="en-GB" sz="1200" b="1">
                <a:latin typeface="Verdana"/>
                <a:ea typeface="Verdana"/>
                <a:cs typeface="Verdana"/>
                <a:sym typeface="Verdana"/>
              </a:rPr>
              <a:t>Posters</a:t>
            </a:r>
            <a:r>
              <a:rPr lang="en-GB" sz="1200">
                <a:latin typeface="Verdana"/>
                <a:ea typeface="Verdana"/>
                <a:cs typeface="Verdana"/>
                <a:sym typeface="Verdana"/>
              </a:rPr>
              <a:t> - produce of poster that contains the key images in a topic</a:t>
            </a:r>
          </a:p>
          <a:p>
            <a:pPr marL="457200" lvl="0" indent="-298450">
              <a:lnSpc>
                <a:spcPct val="150000"/>
              </a:lnSpc>
              <a:buSzPts val="1100"/>
              <a:buFont typeface="Verdana"/>
              <a:buChar char="●"/>
            </a:pPr>
            <a:r>
              <a:rPr lang="en-GB" sz="1200" b="1">
                <a:latin typeface="Verdana"/>
                <a:ea typeface="Verdana"/>
                <a:cs typeface="Verdana"/>
                <a:sym typeface="Verdana"/>
              </a:rPr>
              <a:t>Flowcharts</a:t>
            </a:r>
            <a:r>
              <a:rPr lang="en-GB" sz="1200">
                <a:latin typeface="Verdana"/>
                <a:ea typeface="Verdana"/>
                <a:cs typeface="Verdana"/>
                <a:sym typeface="Verdana"/>
              </a:rPr>
              <a:t> – produce a diagram that sequences the key steps in a process or key events in a time period</a:t>
            </a:r>
            <a:endParaRPr lang="en-GB" sz="120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a:latin typeface="Verdana"/>
                <a:ea typeface="Verdana"/>
                <a:cs typeface="Verdana"/>
                <a:sym typeface="Verdana"/>
              </a:rPr>
              <a:t>Quizzes </a:t>
            </a:r>
            <a:r>
              <a:rPr lang="en-GB" sz="1200">
                <a:latin typeface="Verdana"/>
                <a:ea typeface="Verdana"/>
                <a:cs typeface="Verdana"/>
                <a:sym typeface="Verdana"/>
              </a:rPr>
              <a:t>- write a quiz based on what you have learnt about a topic and get others to test you</a:t>
            </a:r>
          </a:p>
          <a:p>
            <a:pPr marL="457200" lvl="0" indent="-298450">
              <a:lnSpc>
                <a:spcPct val="150000"/>
              </a:lnSpc>
              <a:buSzPts val="1100"/>
              <a:buFont typeface="Verdana"/>
              <a:buChar char="●"/>
            </a:pPr>
            <a:r>
              <a:rPr lang="en-GB" sz="1200" b="1">
                <a:latin typeface="Verdana"/>
                <a:ea typeface="Verdana"/>
                <a:cs typeface="Verdana"/>
                <a:sym typeface="Verdana"/>
              </a:rPr>
              <a:t>Mind maps </a:t>
            </a:r>
            <a:r>
              <a:rPr lang="en-GB" sz="1200">
                <a:latin typeface="Verdana"/>
                <a:ea typeface="Verdana"/>
                <a:cs typeface="Verdana"/>
                <a:sym typeface="Verdana"/>
              </a:rPr>
              <a:t>- produce a mind map to logically organise key concepts</a:t>
            </a:r>
          </a:p>
          <a:p>
            <a:pPr marL="457200" lvl="0" indent="-298450">
              <a:lnSpc>
                <a:spcPct val="150000"/>
              </a:lnSpc>
              <a:buSzPts val="1100"/>
              <a:buFont typeface="Verdana"/>
              <a:buChar char="●"/>
            </a:pPr>
            <a:r>
              <a:rPr lang="en-GB" sz="1200" b="1">
                <a:latin typeface="Verdana"/>
                <a:ea typeface="Verdana"/>
                <a:cs typeface="Verdana"/>
                <a:sym typeface="Verdana"/>
              </a:rPr>
              <a:t>Flash cards </a:t>
            </a:r>
            <a:r>
              <a:rPr lang="en-GB" sz="1200">
                <a:latin typeface="Verdana"/>
                <a:ea typeface="Verdana"/>
                <a:cs typeface="Verdana"/>
                <a:sym typeface="Verdana"/>
              </a:rPr>
              <a:t>- create a set of flash cards that contain key pieces of information and vocabulary for a topic</a:t>
            </a:r>
          </a:p>
          <a:p>
            <a:pPr marL="457200" lvl="0" indent="-298450">
              <a:lnSpc>
                <a:spcPct val="150000"/>
              </a:lnSpc>
              <a:buSzPts val="1100"/>
              <a:buFont typeface="Verdana"/>
              <a:buChar char="●"/>
            </a:pPr>
            <a:r>
              <a:rPr lang="en-GB" sz="1200" b="1">
                <a:latin typeface="Verdana"/>
                <a:ea typeface="Verdana"/>
                <a:cs typeface="Verdana"/>
                <a:sym typeface="Verdana"/>
              </a:rPr>
              <a:t>Read, cover, say, write and check </a:t>
            </a:r>
            <a:r>
              <a:rPr lang="en-GB" sz="1200">
                <a:latin typeface="Verdana"/>
                <a:ea typeface="Verdana"/>
                <a:cs typeface="Verdana"/>
                <a:sym typeface="Verdana"/>
              </a:rPr>
              <a:t>– read 3 pieces of information, cover it over, say it aloud, write it down correctly then check it against your knowledge organiser. Repeat until to you say and write it perfectly</a:t>
            </a:r>
          </a:p>
          <a:p>
            <a:endParaRPr lang="en-GB" sz="120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587411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36"/>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42" name="Google Shape;442;p36"/>
          <p:cNvSpPr txBox="1"/>
          <p:nvPr/>
        </p:nvSpPr>
        <p:spPr>
          <a:xfrm>
            <a:off x="3040912" y="98700"/>
            <a:ext cx="2581065" cy="4347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Pts val="2600"/>
              <a:buFont typeface="Arial"/>
              <a:buNone/>
              <a:tabLst/>
              <a:defRPr/>
            </a:pPr>
            <a:r>
              <a:rPr kumimoji="0" lang="en" sz="2600" b="1" i="0" u="none" strike="noStrike" kern="0" cap="none" spc="0" normalizeH="0" baseline="0" noProof="0">
                <a:ln>
                  <a:noFill/>
                </a:ln>
                <a:solidFill>
                  <a:srgbClr val="000000"/>
                </a:solidFill>
                <a:effectLst/>
                <a:uLnTx/>
                <a:uFillTx/>
                <a:latin typeface="Maven Pro"/>
                <a:ea typeface="Maven Pro"/>
                <a:cs typeface="Maven Pro"/>
                <a:sym typeface="Maven Pro"/>
              </a:rPr>
              <a:t>Graphic Design</a:t>
            </a:r>
            <a:endParaRPr kumimoji="0" sz="2800" b="0" i="0" u="none" strike="noStrike" kern="0" cap="none" spc="0" normalizeH="0" baseline="0" noProof="0">
              <a:ln>
                <a:noFill/>
              </a:ln>
              <a:solidFill>
                <a:srgbClr val="000000"/>
              </a:solidFill>
              <a:effectLst/>
              <a:uLnTx/>
              <a:uFillTx/>
              <a:latin typeface="Maven Pro Medium"/>
              <a:ea typeface="Maven Pro Medium"/>
              <a:cs typeface="Maven Pro Medium"/>
              <a:sym typeface="Maven Pro Medium"/>
            </a:endParaRPr>
          </a:p>
        </p:txBody>
      </p:sp>
      <p:pic>
        <p:nvPicPr>
          <p:cNvPr id="5" name="Picture 4">
            <a:extLst>
              <a:ext uri="{FF2B5EF4-FFF2-40B4-BE49-F238E27FC236}">
                <a16:creationId xmlns:a16="http://schemas.microsoft.com/office/drawing/2014/main" id="{F1443010-F440-45A0-B9AF-BB4EEE06F50E}"/>
              </a:ext>
            </a:extLst>
          </p:cNvPr>
          <p:cNvPicPr>
            <a:picLocks noChangeAspect="1"/>
          </p:cNvPicPr>
          <p:nvPr/>
        </p:nvPicPr>
        <p:blipFill>
          <a:blip r:embed="rId3"/>
          <a:stretch>
            <a:fillRect/>
          </a:stretch>
        </p:blipFill>
        <p:spPr>
          <a:xfrm>
            <a:off x="425301" y="646800"/>
            <a:ext cx="8172893" cy="4276199"/>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g1df7d243c71_0_7"/>
          <p:cNvSpPr/>
          <p:nvPr/>
        </p:nvSpPr>
        <p:spPr>
          <a:xfrm>
            <a:off x="114475" y="132457"/>
            <a:ext cx="3164100" cy="6918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7" name="Google Shape;547;g1df7d243c71_0_7"/>
          <p:cNvPicPr preferRelativeResize="0"/>
          <p:nvPr/>
        </p:nvPicPr>
        <p:blipFill rotWithShape="1">
          <a:blip r:embed="rId3">
            <a:alphaModFix/>
          </a:blip>
          <a:srcRect/>
          <a:stretch/>
        </p:blipFill>
        <p:spPr>
          <a:xfrm>
            <a:off x="253124" y="132457"/>
            <a:ext cx="8637751" cy="4756929"/>
          </a:xfrm>
          <a:prstGeom prst="rect">
            <a:avLst/>
          </a:prstGeom>
          <a:noFill/>
          <a:ln>
            <a:noFill/>
          </a:ln>
        </p:spPr>
      </p:pic>
      <p:sp>
        <p:nvSpPr>
          <p:cNvPr id="2" name="Rectangle 1">
            <a:extLst>
              <a:ext uri="{FF2B5EF4-FFF2-40B4-BE49-F238E27FC236}">
                <a16:creationId xmlns:a16="http://schemas.microsoft.com/office/drawing/2014/main" id="{56DEF9E5-830A-4314-B4EC-6F8769D1A18B}"/>
              </a:ext>
            </a:extLst>
          </p:cNvPr>
          <p:cNvSpPr/>
          <p:nvPr/>
        </p:nvSpPr>
        <p:spPr>
          <a:xfrm>
            <a:off x="300350" y="132457"/>
            <a:ext cx="1481729" cy="6284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A1791D4-AB60-479C-88C7-CACA874EA6E0}"/>
              </a:ext>
            </a:extLst>
          </p:cNvPr>
          <p:cNvSpPr/>
          <p:nvPr/>
        </p:nvSpPr>
        <p:spPr>
          <a:xfrm>
            <a:off x="7729016" y="254114"/>
            <a:ext cx="1054564" cy="2598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A59CC9FF-5FDB-4ABA-9233-6D478B981B2F}"/>
              </a:ext>
            </a:extLst>
          </p:cNvPr>
          <p:cNvSpPr txBox="1"/>
          <p:nvPr/>
        </p:nvSpPr>
        <p:spPr>
          <a:xfrm>
            <a:off x="3016853" y="132457"/>
            <a:ext cx="2336058" cy="369332"/>
          </a:xfrm>
          <a:prstGeom prst="rect">
            <a:avLst/>
          </a:prstGeom>
          <a:noFill/>
        </p:spPr>
        <p:txBody>
          <a:bodyPr wrap="square" rtlCol="0">
            <a:spAutoFit/>
          </a:bodyPr>
          <a:lstStyle/>
          <a:p>
            <a:pPr algn="ctr"/>
            <a:r>
              <a:rPr lang="en-GB" sz="1800" b="1" dirty="0"/>
              <a:t>Numeracy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tx1"/>
                </a:solidFill>
                <a:latin typeface="Maven Pro"/>
                <a:ea typeface="Maven Pro"/>
                <a:cs typeface="Maven Pro"/>
                <a:sym typeface="Maven Pro"/>
              </a:rPr>
              <a:t>Things to do whilst at Wilsthorpe</a:t>
            </a:r>
            <a:endParaRPr sz="2800" b="0" i="0" u="none" strike="noStrike" cap="none">
              <a:solidFill>
                <a:schemeClr val="tx1"/>
              </a:solidFill>
              <a:latin typeface="Maven Pro Medium"/>
              <a:ea typeface="Maven Pro Medium"/>
              <a:cs typeface="Maven Pro Medium"/>
              <a:sym typeface="Maven Pro Medium"/>
            </a:endParaRPr>
          </a:p>
        </p:txBody>
      </p:sp>
      <p:pic>
        <p:nvPicPr>
          <p:cNvPr id="375" name="Google Shape;375;p38"/>
          <p:cNvPicPr preferRelativeResize="0"/>
          <p:nvPr/>
        </p:nvPicPr>
        <p:blipFill rotWithShape="1">
          <a:blip r:embed="rId3">
            <a:alphaModFix/>
          </a:blip>
          <a:srcRect/>
          <a:stretch/>
        </p:blipFill>
        <p:spPr>
          <a:xfrm>
            <a:off x="1268818" y="889899"/>
            <a:ext cx="6784808" cy="4010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a:solidFill>
                  <a:schemeClr val="tx1"/>
                </a:solidFill>
                <a:latin typeface="Maven Pro"/>
                <a:ea typeface="Maven Pro Medium"/>
                <a:cs typeface="Maven Pro Medium"/>
                <a:sym typeface="Maven Pro"/>
              </a:rPr>
              <a:t>Out of lesson opportunities</a:t>
            </a:r>
            <a:endParaRPr sz="2800" b="0" i="0" u="none" strike="noStrike" cap="none">
              <a:solidFill>
                <a:schemeClr val="tx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8F1C244F-A201-4788-9522-ED106DC9440C}"/>
              </a:ext>
            </a:extLst>
          </p:cNvPr>
          <p:cNvPicPr>
            <a:picLocks noChangeAspect="1"/>
          </p:cNvPicPr>
          <p:nvPr/>
        </p:nvPicPr>
        <p:blipFill>
          <a:blip r:embed="rId3"/>
          <a:stretch>
            <a:fillRect/>
          </a:stretch>
        </p:blipFill>
        <p:spPr>
          <a:xfrm>
            <a:off x="263641" y="796648"/>
            <a:ext cx="8616718" cy="4220060"/>
          </a:xfrm>
          <a:prstGeom prst="rect">
            <a:avLst/>
          </a:prstGeom>
        </p:spPr>
      </p:pic>
    </p:spTree>
    <p:extLst>
      <p:ext uri="{BB962C8B-B14F-4D97-AF65-F5344CB8AC3E}">
        <p14:creationId xmlns:p14="http://schemas.microsoft.com/office/powerpoint/2010/main" val="1029789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a:solidFill>
                  <a:schemeClr val="tx1"/>
                </a:solidFill>
                <a:latin typeface="Maven Pro"/>
                <a:ea typeface="Maven Pro Medium"/>
                <a:cs typeface="Maven Pro Medium"/>
                <a:sym typeface="Maven Pro"/>
              </a:rPr>
              <a:t>Notes and Reminders</a:t>
            </a:r>
            <a:endParaRPr sz="2800" b="0" i="0" u="none" strike="noStrike" cap="none">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a:p>
                  </a:txBody>
                  <a:tcPr/>
                </a:tc>
                <a:extLst>
                  <a:ext uri="{0D108BD9-81ED-4DB2-BD59-A6C34878D82A}">
                    <a16:rowId xmlns:a16="http://schemas.microsoft.com/office/drawing/2014/main" val="1297070681"/>
                  </a:ext>
                </a:extLst>
              </a:tr>
              <a:tr h="256415">
                <a:tc>
                  <a:txBody>
                    <a:bodyPr/>
                    <a:lstStyle/>
                    <a:p>
                      <a:endParaRPr lang="en-GB"/>
                    </a:p>
                  </a:txBody>
                  <a:tcPr/>
                </a:tc>
                <a:extLst>
                  <a:ext uri="{0D108BD9-81ED-4DB2-BD59-A6C34878D82A}">
                    <a16:rowId xmlns:a16="http://schemas.microsoft.com/office/drawing/2014/main" val="2060184303"/>
                  </a:ext>
                </a:extLst>
              </a:tr>
              <a:tr h="256415">
                <a:tc>
                  <a:txBody>
                    <a:bodyPr/>
                    <a:lstStyle/>
                    <a:p>
                      <a:endParaRPr lang="en-GB"/>
                    </a:p>
                  </a:txBody>
                  <a:tcPr/>
                </a:tc>
                <a:extLst>
                  <a:ext uri="{0D108BD9-81ED-4DB2-BD59-A6C34878D82A}">
                    <a16:rowId xmlns:a16="http://schemas.microsoft.com/office/drawing/2014/main" val="2053149074"/>
                  </a:ext>
                </a:extLst>
              </a:tr>
              <a:tr h="256415">
                <a:tc>
                  <a:txBody>
                    <a:bodyPr/>
                    <a:lstStyle/>
                    <a:p>
                      <a:endParaRPr lang="en-GB"/>
                    </a:p>
                  </a:txBody>
                  <a:tcPr/>
                </a:tc>
                <a:extLst>
                  <a:ext uri="{0D108BD9-81ED-4DB2-BD59-A6C34878D82A}">
                    <a16:rowId xmlns:a16="http://schemas.microsoft.com/office/drawing/2014/main" val="3939794715"/>
                  </a:ext>
                </a:extLst>
              </a:tr>
              <a:tr h="256415">
                <a:tc>
                  <a:txBody>
                    <a:bodyPr/>
                    <a:lstStyle/>
                    <a:p>
                      <a:endParaRPr lang="en-GB"/>
                    </a:p>
                  </a:txBody>
                  <a:tcPr/>
                </a:tc>
                <a:extLst>
                  <a:ext uri="{0D108BD9-81ED-4DB2-BD59-A6C34878D82A}">
                    <a16:rowId xmlns:a16="http://schemas.microsoft.com/office/drawing/2014/main" val="732661142"/>
                  </a:ext>
                </a:extLst>
              </a:tr>
              <a:tr h="256415">
                <a:tc>
                  <a:txBody>
                    <a:bodyPr/>
                    <a:lstStyle/>
                    <a:p>
                      <a:endParaRPr lang="en-GB"/>
                    </a:p>
                  </a:txBody>
                  <a:tcPr/>
                </a:tc>
                <a:extLst>
                  <a:ext uri="{0D108BD9-81ED-4DB2-BD59-A6C34878D82A}">
                    <a16:rowId xmlns:a16="http://schemas.microsoft.com/office/drawing/2014/main" val="3898705908"/>
                  </a:ext>
                </a:extLst>
              </a:tr>
              <a:tr h="256415">
                <a:tc>
                  <a:txBody>
                    <a:bodyPr/>
                    <a:lstStyle/>
                    <a:p>
                      <a:endParaRPr lang="en-GB"/>
                    </a:p>
                  </a:txBody>
                  <a:tcPr/>
                </a:tc>
                <a:extLst>
                  <a:ext uri="{0D108BD9-81ED-4DB2-BD59-A6C34878D82A}">
                    <a16:rowId xmlns:a16="http://schemas.microsoft.com/office/drawing/2014/main" val="724385643"/>
                  </a:ext>
                </a:extLst>
              </a:tr>
              <a:tr h="256415">
                <a:tc>
                  <a:txBody>
                    <a:bodyPr/>
                    <a:lstStyle/>
                    <a:p>
                      <a:endParaRPr lang="en-GB"/>
                    </a:p>
                  </a:txBody>
                  <a:tcPr/>
                </a:tc>
                <a:extLst>
                  <a:ext uri="{0D108BD9-81ED-4DB2-BD59-A6C34878D82A}">
                    <a16:rowId xmlns:a16="http://schemas.microsoft.com/office/drawing/2014/main" val="113429881"/>
                  </a:ext>
                </a:extLst>
              </a:tr>
              <a:tr h="256415">
                <a:tc>
                  <a:txBody>
                    <a:bodyPr/>
                    <a:lstStyle/>
                    <a:p>
                      <a:endParaRPr lang="en-GB"/>
                    </a:p>
                  </a:txBody>
                  <a:tcPr/>
                </a:tc>
                <a:extLst>
                  <a:ext uri="{0D108BD9-81ED-4DB2-BD59-A6C34878D82A}">
                    <a16:rowId xmlns:a16="http://schemas.microsoft.com/office/drawing/2014/main" val="2925031002"/>
                  </a:ext>
                </a:extLst>
              </a:tr>
              <a:tr h="256415">
                <a:tc>
                  <a:txBody>
                    <a:bodyPr/>
                    <a:lstStyle/>
                    <a:p>
                      <a:endParaRPr lang="en-GB"/>
                    </a:p>
                  </a:txBody>
                  <a:tcPr/>
                </a:tc>
                <a:extLst>
                  <a:ext uri="{0D108BD9-81ED-4DB2-BD59-A6C34878D82A}">
                    <a16:rowId xmlns:a16="http://schemas.microsoft.com/office/drawing/2014/main" val="2386535199"/>
                  </a:ext>
                </a:extLst>
              </a:tr>
              <a:tr h="256415">
                <a:tc>
                  <a:txBody>
                    <a:bodyPr/>
                    <a:lstStyle/>
                    <a:p>
                      <a:endParaRPr lang="en-GB"/>
                    </a:p>
                  </a:txBody>
                  <a:tcPr/>
                </a:tc>
                <a:extLst>
                  <a:ext uri="{0D108BD9-81ED-4DB2-BD59-A6C34878D82A}">
                    <a16:rowId xmlns:a16="http://schemas.microsoft.com/office/drawing/2014/main" val="4143667042"/>
                  </a:ext>
                </a:extLst>
              </a:tr>
              <a:tr h="256415">
                <a:tc>
                  <a:txBody>
                    <a:bodyPr/>
                    <a:lstStyle/>
                    <a:p>
                      <a:endParaRPr lang="en-GB"/>
                    </a:p>
                  </a:txBody>
                  <a:tcPr/>
                </a:tc>
                <a:extLst>
                  <a:ext uri="{0D108BD9-81ED-4DB2-BD59-A6C34878D82A}">
                    <a16:rowId xmlns:a16="http://schemas.microsoft.com/office/drawing/2014/main" val="2961002385"/>
                  </a:ext>
                </a:extLst>
              </a:tr>
              <a:tr h="256415">
                <a:tc>
                  <a:txBody>
                    <a:bodyPr/>
                    <a:lstStyle/>
                    <a:p>
                      <a:endParaRPr lang="en-GB"/>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164670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a:solidFill>
                  <a:schemeClr val="tx1"/>
                </a:solidFill>
                <a:latin typeface="Maven Pro"/>
                <a:ea typeface="Maven Pro Medium"/>
                <a:cs typeface="Maven Pro Medium"/>
                <a:sym typeface="Maven Pro"/>
              </a:rPr>
              <a:t>Notes and Reminders</a:t>
            </a:r>
            <a:endParaRPr sz="2800" b="0" i="0" u="none" strike="noStrike" cap="none">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a:p>
                  </a:txBody>
                  <a:tcPr/>
                </a:tc>
                <a:extLst>
                  <a:ext uri="{0D108BD9-81ED-4DB2-BD59-A6C34878D82A}">
                    <a16:rowId xmlns:a16="http://schemas.microsoft.com/office/drawing/2014/main" val="1297070681"/>
                  </a:ext>
                </a:extLst>
              </a:tr>
              <a:tr h="256415">
                <a:tc>
                  <a:txBody>
                    <a:bodyPr/>
                    <a:lstStyle/>
                    <a:p>
                      <a:endParaRPr lang="en-GB"/>
                    </a:p>
                  </a:txBody>
                  <a:tcPr/>
                </a:tc>
                <a:extLst>
                  <a:ext uri="{0D108BD9-81ED-4DB2-BD59-A6C34878D82A}">
                    <a16:rowId xmlns:a16="http://schemas.microsoft.com/office/drawing/2014/main" val="2060184303"/>
                  </a:ext>
                </a:extLst>
              </a:tr>
              <a:tr h="256415">
                <a:tc>
                  <a:txBody>
                    <a:bodyPr/>
                    <a:lstStyle/>
                    <a:p>
                      <a:endParaRPr lang="en-GB"/>
                    </a:p>
                  </a:txBody>
                  <a:tcPr/>
                </a:tc>
                <a:extLst>
                  <a:ext uri="{0D108BD9-81ED-4DB2-BD59-A6C34878D82A}">
                    <a16:rowId xmlns:a16="http://schemas.microsoft.com/office/drawing/2014/main" val="2053149074"/>
                  </a:ext>
                </a:extLst>
              </a:tr>
              <a:tr h="256415">
                <a:tc>
                  <a:txBody>
                    <a:bodyPr/>
                    <a:lstStyle/>
                    <a:p>
                      <a:endParaRPr lang="en-GB"/>
                    </a:p>
                  </a:txBody>
                  <a:tcPr/>
                </a:tc>
                <a:extLst>
                  <a:ext uri="{0D108BD9-81ED-4DB2-BD59-A6C34878D82A}">
                    <a16:rowId xmlns:a16="http://schemas.microsoft.com/office/drawing/2014/main" val="3939794715"/>
                  </a:ext>
                </a:extLst>
              </a:tr>
              <a:tr h="256415">
                <a:tc>
                  <a:txBody>
                    <a:bodyPr/>
                    <a:lstStyle/>
                    <a:p>
                      <a:endParaRPr lang="en-GB"/>
                    </a:p>
                  </a:txBody>
                  <a:tcPr/>
                </a:tc>
                <a:extLst>
                  <a:ext uri="{0D108BD9-81ED-4DB2-BD59-A6C34878D82A}">
                    <a16:rowId xmlns:a16="http://schemas.microsoft.com/office/drawing/2014/main" val="732661142"/>
                  </a:ext>
                </a:extLst>
              </a:tr>
              <a:tr h="256415">
                <a:tc>
                  <a:txBody>
                    <a:bodyPr/>
                    <a:lstStyle/>
                    <a:p>
                      <a:endParaRPr lang="en-GB"/>
                    </a:p>
                  </a:txBody>
                  <a:tcPr/>
                </a:tc>
                <a:extLst>
                  <a:ext uri="{0D108BD9-81ED-4DB2-BD59-A6C34878D82A}">
                    <a16:rowId xmlns:a16="http://schemas.microsoft.com/office/drawing/2014/main" val="3898705908"/>
                  </a:ext>
                </a:extLst>
              </a:tr>
              <a:tr h="256415">
                <a:tc>
                  <a:txBody>
                    <a:bodyPr/>
                    <a:lstStyle/>
                    <a:p>
                      <a:endParaRPr lang="en-GB"/>
                    </a:p>
                  </a:txBody>
                  <a:tcPr/>
                </a:tc>
                <a:extLst>
                  <a:ext uri="{0D108BD9-81ED-4DB2-BD59-A6C34878D82A}">
                    <a16:rowId xmlns:a16="http://schemas.microsoft.com/office/drawing/2014/main" val="724385643"/>
                  </a:ext>
                </a:extLst>
              </a:tr>
              <a:tr h="256415">
                <a:tc>
                  <a:txBody>
                    <a:bodyPr/>
                    <a:lstStyle/>
                    <a:p>
                      <a:endParaRPr lang="en-GB"/>
                    </a:p>
                  </a:txBody>
                  <a:tcPr/>
                </a:tc>
                <a:extLst>
                  <a:ext uri="{0D108BD9-81ED-4DB2-BD59-A6C34878D82A}">
                    <a16:rowId xmlns:a16="http://schemas.microsoft.com/office/drawing/2014/main" val="113429881"/>
                  </a:ext>
                </a:extLst>
              </a:tr>
              <a:tr h="256415">
                <a:tc>
                  <a:txBody>
                    <a:bodyPr/>
                    <a:lstStyle/>
                    <a:p>
                      <a:endParaRPr lang="en-GB"/>
                    </a:p>
                  </a:txBody>
                  <a:tcPr/>
                </a:tc>
                <a:extLst>
                  <a:ext uri="{0D108BD9-81ED-4DB2-BD59-A6C34878D82A}">
                    <a16:rowId xmlns:a16="http://schemas.microsoft.com/office/drawing/2014/main" val="2925031002"/>
                  </a:ext>
                </a:extLst>
              </a:tr>
              <a:tr h="256415">
                <a:tc>
                  <a:txBody>
                    <a:bodyPr/>
                    <a:lstStyle/>
                    <a:p>
                      <a:endParaRPr lang="en-GB"/>
                    </a:p>
                  </a:txBody>
                  <a:tcPr/>
                </a:tc>
                <a:extLst>
                  <a:ext uri="{0D108BD9-81ED-4DB2-BD59-A6C34878D82A}">
                    <a16:rowId xmlns:a16="http://schemas.microsoft.com/office/drawing/2014/main" val="2386535199"/>
                  </a:ext>
                </a:extLst>
              </a:tr>
              <a:tr h="256415">
                <a:tc>
                  <a:txBody>
                    <a:bodyPr/>
                    <a:lstStyle/>
                    <a:p>
                      <a:endParaRPr lang="en-GB"/>
                    </a:p>
                  </a:txBody>
                  <a:tcPr/>
                </a:tc>
                <a:extLst>
                  <a:ext uri="{0D108BD9-81ED-4DB2-BD59-A6C34878D82A}">
                    <a16:rowId xmlns:a16="http://schemas.microsoft.com/office/drawing/2014/main" val="4143667042"/>
                  </a:ext>
                </a:extLst>
              </a:tr>
              <a:tr h="256415">
                <a:tc>
                  <a:txBody>
                    <a:bodyPr/>
                    <a:lstStyle/>
                    <a:p>
                      <a:endParaRPr lang="en-GB"/>
                    </a:p>
                  </a:txBody>
                  <a:tcPr/>
                </a:tc>
                <a:extLst>
                  <a:ext uri="{0D108BD9-81ED-4DB2-BD59-A6C34878D82A}">
                    <a16:rowId xmlns:a16="http://schemas.microsoft.com/office/drawing/2014/main" val="2961002385"/>
                  </a:ext>
                </a:extLst>
              </a:tr>
              <a:tr h="256415">
                <a:tc>
                  <a:txBody>
                    <a:bodyPr/>
                    <a:lstStyle/>
                    <a:p>
                      <a:endParaRPr lang="en-GB"/>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1093040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a:solidFill>
                  <a:schemeClr val="tx1"/>
                </a:solidFill>
                <a:latin typeface="Maven Pro"/>
                <a:ea typeface="Maven Pro Medium"/>
                <a:cs typeface="Maven Pro Medium"/>
                <a:sym typeface="Maven Pro"/>
              </a:rPr>
              <a:t>Notes and Reminders</a:t>
            </a:r>
            <a:endParaRPr sz="2800" b="0" i="0" u="none" strike="noStrike" cap="none">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a:p>
                  </a:txBody>
                  <a:tcPr/>
                </a:tc>
                <a:extLst>
                  <a:ext uri="{0D108BD9-81ED-4DB2-BD59-A6C34878D82A}">
                    <a16:rowId xmlns:a16="http://schemas.microsoft.com/office/drawing/2014/main" val="1297070681"/>
                  </a:ext>
                </a:extLst>
              </a:tr>
              <a:tr h="256415">
                <a:tc>
                  <a:txBody>
                    <a:bodyPr/>
                    <a:lstStyle/>
                    <a:p>
                      <a:endParaRPr lang="en-GB"/>
                    </a:p>
                  </a:txBody>
                  <a:tcPr/>
                </a:tc>
                <a:extLst>
                  <a:ext uri="{0D108BD9-81ED-4DB2-BD59-A6C34878D82A}">
                    <a16:rowId xmlns:a16="http://schemas.microsoft.com/office/drawing/2014/main" val="2060184303"/>
                  </a:ext>
                </a:extLst>
              </a:tr>
              <a:tr h="256415">
                <a:tc>
                  <a:txBody>
                    <a:bodyPr/>
                    <a:lstStyle/>
                    <a:p>
                      <a:endParaRPr lang="en-GB"/>
                    </a:p>
                  </a:txBody>
                  <a:tcPr/>
                </a:tc>
                <a:extLst>
                  <a:ext uri="{0D108BD9-81ED-4DB2-BD59-A6C34878D82A}">
                    <a16:rowId xmlns:a16="http://schemas.microsoft.com/office/drawing/2014/main" val="2053149074"/>
                  </a:ext>
                </a:extLst>
              </a:tr>
              <a:tr h="256415">
                <a:tc>
                  <a:txBody>
                    <a:bodyPr/>
                    <a:lstStyle/>
                    <a:p>
                      <a:endParaRPr lang="en-GB"/>
                    </a:p>
                  </a:txBody>
                  <a:tcPr/>
                </a:tc>
                <a:extLst>
                  <a:ext uri="{0D108BD9-81ED-4DB2-BD59-A6C34878D82A}">
                    <a16:rowId xmlns:a16="http://schemas.microsoft.com/office/drawing/2014/main" val="3939794715"/>
                  </a:ext>
                </a:extLst>
              </a:tr>
              <a:tr h="256415">
                <a:tc>
                  <a:txBody>
                    <a:bodyPr/>
                    <a:lstStyle/>
                    <a:p>
                      <a:endParaRPr lang="en-GB"/>
                    </a:p>
                  </a:txBody>
                  <a:tcPr/>
                </a:tc>
                <a:extLst>
                  <a:ext uri="{0D108BD9-81ED-4DB2-BD59-A6C34878D82A}">
                    <a16:rowId xmlns:a16="http://schemas.microsoft.com/office/drawing/2014/main" val="732661142"/>
                  </a:ext>
                </a:extLst>
              </a:tr>
              <a:tr h="256415">
                <a:tc>
                  <a:txBody>
                    <a:bodyPr/>
                    <a:lstStyle/>
                    <a:p>
                      <a:endParaRPr lang="en-GB"/>
                    </a:p>
                  </a:txBody>
                  <a:tcPr/>
                </a:tc>
                <a:extLst>
                  <a:ext uri="{0D108BD9-81ED-4DB2-BD59-A6C34878D82A}">
                    <a16:rowId xmlns:a16="http://schemas.microsoft.com/office/drawing/2014/main" val="3898705908"/>
                  </a:ext>
                </a:extLst>
              </a:tr>
              <a:tr h="256415">
                <a:tc>
                  <a:txBody>
                    <a:bodyPr/>
                    <a:lstStyle/>
                    <a:p>
                      <a:endParaRPr lang="en-GB"/>
                    </a:p>
                  </a:txBody>
                  <a:tcPr/>
                </a:tc>
                <a:extLst>
                  <a:ext uri="{0D108BD9-81ED-4DB2-BD59-A6C34878D82A}">
                    <a16:rowId xmlns:a16="http://schemas.microsoft.com/office/drawing/2014/main" val="724385643"/>
                  </a:ext>
                </a:extLst>
              </a:tr>
              <a:tr h="256415">
                <a:tc>
                  <a:txBody>
                    <a:bodyPr/>
                    <a:lstStyle/>
                    <a:p>
                      <a:endParaRPr lang="en-GB"/>
                    </a:p>
                  </a:txBody>
                  <a:tcPr/>
                </a:tc>
                <a:extLst>
                  <a:ext uri="{0D108BD9-81ED-4DB2-BD59-A6C34878D82A}">
                    <a16:rowId xmlns:a16="http://schemas.microsoft.com/office/drawing/2014/main" val="113429881"/>
                  </a:ext>
                </a:extLst>
              </a:tr>
              <a:tr h="256415">
                <a:tc>
                  <a:txBody>
                    <a:bodyPr/>
                    <a:lstStyle/>
                    <a:p>
                      <a:endParaRPr lang="en-GB"/>
                    </a:p>
                  </a:txBody>
                  <a:tcPr/>
                </a:tc>
                <a:extLst>
                  <a:ext uri="{0D108BD9-81ED-4DB2-BD59-A6C34878D82A}">
                    <a16:rowId xmlns:a16="http://schemas.microsoft.com/office/drawing/2014/main" val="2925031002"/>
                  </a:ext>
                </a:extLst>
              </a:tr>
              <a:tr h="256415">
                <a:tc>
                  <a:txBody>
                    <a:bodyPr/>
                    <a:lstStyle/>
                    <a:p>
                      <a:endParaRPr lang="en-GB"/>
                    </a:p>
                  </a:txBody>
                  <a:tcPr/>
                </a:tc>
                <a:extLst>
                  <a:ext uri="{0D108BD9-81ED-4DB2-BD59-A6C34878D82A}">
                    <a16:rowId xmlns:a16="http://schemas.microsoft.com/office/drawing/2014/main" val="2386535199"/>
                  </a:ext>
                </a:extLst>
              </a:tr>
              <a:tr h="256415">
                <a:tc>
                  <a:txBody>
                    <a:bodyPr/>
                    <a:lstStyle/>
                    <a:p>
                      <a:endParaRPr lang="en-GB"/>
                    </a:p>
                  </a:txBody>
                  <a:tcPr/>
                </a:tc>
                <a:extLst>
                  <a:ext uri="{0D108BD9-81ED-4DB2-BD59-A6C34878D82A}">
                    <a16:rowId xmlns:a16="http://schemas.microsoft.com/office/drawing/2014/main" val="4143667042"/>
                  </a:ext>
                </a:extLst>
              </a:tr>
              <a:tr h="256415">
                <a:tc>
                  <a:txBody>
                    <a:bodyPr/>
                    <a:lstStyle/>
                    <a:p>
                      <a:endParaRPr lang="en-GB"/>
                    </a:p>
                  </a:txBody>
                  <a:tcPr/>
                </a:tc>
                <a:extLst>
                  <a:ext uri="{0D108BD9-81ED-4DB2-BD59-A6C34878D82A}">
                    <a16:rowId xmlns:a16="http://schemas.microsoft.com/office/drawing/2014/main" val="2961002385"/>
                  </a:ext>
                </a:extLst>
              </a:tr>
              <a:tr h="256415">
                <a:tc>
                  <a:txBody>
                    <a:bodyPr/>
                    <a:lstStyle/>
                    <a:p>
                      <a:endParaRPr lang="en-GB"/>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2724005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3" name="Google Shape;373;p3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38"/>
          <p:cNvSpPr txBox="1"/>
          <p:nvPr/>
        </p:nvSpPr>
        <p:spPr>
          <a:xfrm>
            <a:off x="1850187" y="230324"/>
            <a:ext cx="578399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a:solidFill>
                  <a:schemeClr val="tx1"/>
                </a:solidFill>
                <a:latin typeface="Maven Pro"/>
                <a:ea typeface="Maven Pro Medium"/>
                <a:cs typeface="Maven Pro Medium"/>
                <a:sym typeface="Maven Pro"/>
              </a:rPr>
              <a:t>Notes and Reminders</a:t>
            </a:r>
            <a:endParaRPr sz="2800" b="0" i="0" u="none" strike="noStrike" cap="none">
              <a:solidFill>
                <a:schemeClr val="tx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0E8AF749-B638-4EEF-9C55-1F81A7EDF8B9}"/>
              </a:ext>
            </a:extLst>
          </p:cNvPr>
          <p:cNvGraphicFramePr>
            <a:graphicFrameLocks noGrp="1"/>
          </p:cNvGraphicFramePr>
          <p:nvPr/>
        </p:nvGraphicFramePr>
        <p:xfrm>
          <a:off x="90900" y="1074000"/>
          <a:ext cx="8962199" cy="3962400"/>
        </p:xfrm>
        <a:graphic>
          <a:graphicData uri="http://schemas.openxmlformats.org/drawingml/2006/table">
            <a:tbl>
              <a:tblPr firstRow="1" bandRow="1">
                <a:tableStyleId>{645D7DD7-A29E-4A73-AE01-7E8EC7D97C5C}</a:tableStyleId>
              </a:tblPr>
              <a:tblGrid>
                <a:gridCol w="8962199">
                  <a:extLst>
                    <a:ext uri="{9D8B030D-6E8A-4147-A177-3AD203B41FA5}">
                      <a16:colId xmlns:a16="http://schemas.microsoft.com/office/drawing/2014/main" val="657191806"/>
                    </a:ext>
                  </a:extLst>
                </a:gridCol>
              </a:tblGrid>
              <a:tr h="256415">
                <a:tc>
                  <a:txBody>
                    <a:bodyPr/>
                    <a:lstStyle/>
                    <a:p>
                      <a:endParaRPr lang="en-GB"/>
                    </a:p>
                  </a:txBody>
                  <a:tcPr/>
                </a:tc>
                <a:extLst>
                  <a:ext uri="{0D108BD9-81ED-4DB2-BD59-A6C34878D82A}">
                    <a16:rowId xmlns:a16="http://schemas.microsoft.com/office/drawing/2014/main" val="1297070681"/>
                  </a:ext>
                </a:extLst>
              </a:tr>
              <a:tr h="256415">
                <a:tc>
                  <a:txBody>
                    <a:bodyPr/>
                    <a:lstStyle/>
                    <a:p>
                      <a:endParaRPr lang="en-GB"/>
                    </a:p>
                  </a:txBody>
                  <a:tcPr/>
                </a:tc>
                <a:extLst>
                  <a:ext uri="{0D108BD9-81ED-4DB2-BD59-A6C34878D82A}">
                    <a16:rowId xmlns:a16="http://schemas.microsoft.com/office/drawing/2014/main" val="2060184303"/>
                  </a:ext>
                </a:extLst>
              </a:tr>
              <a:tr h="256415">
                <a:tc>
                  <a:txBody>
                    <a:bodyPr/>
                    <a:lstStyle/>
                    <a:p>
                      <a:endParaRPr lang="en-GB"/>
                    </a:p>
                  </a:txBody>
                  <a:tcPr/>
                </a:tc>
                <a:extLst>
                  <a:ext uri="{0D108BD9-81ED-4DB2-BD59-A6C34878D82A}">
                    <a16:rowId xmlns:a16="http://schemas.microsoft.com/office/drawing/2014/main" val="2053149074"/>
                  </a:ext>
                </a:extLst>
              </a:tr>
              <a:tr h="256415">
                <a:tc>
                  <a:txBody>
                    <a:bodyPr/>
                    <a:lstStyle/>
                    <a:p>
                      <a:endParaRPr lang="en-GB"/>
                    </a:p>
                  </a:txBody>
                  <a:tcPr/>
                </a:tc>
                <a:extLst>
                  <a:ext uri="{0D108BD9-81ED-4DB2-BD59-A6C34878D82A}">
                    <a16:rowId xmlns:a16="http://schemas.microsoft.com/office/drawing/2014/main" val="3939794715"/>
                  </a:ext>
                </a:extLst>
              </a:tr>
              <a:tr h="256415">
                <a:tc>
                  <a:txBody>
                    <a:bodyPr/>
                    <a:lstStyle/>
                    <a:p>
                      <a:endParaRPr lang="en-GB"/>
                    </a:p>
                  </a:txBody>
                  <a:tcPr/>
                </a:tc>
                <a:extLst>
                  <a:ext uri="{0D108BD9-81ED-4DB2-BD59-A6C34878D82A}">
                    <a16:rowId xmlns:a16="http://schemas.microsoft.com/office/drawing/2014/main" val="732661142"/>
                  </a:ext>
                </a:extLst>
              </a:tr>
              <a:tr h="256415">
                <a:tc>
                  <a:txBody>
                    <a:bodyPr/>
                    <a:lstStyle/>
                    <a:p>
                      <a:endParaRPr lang="en-GB"/>
                    </a:p>
                  </a:txBody>
                  <a:tcPr/>
                </a:tc>
                <a:extLst>
                  <a:ext uri="{0D108BD9-81ED-4DB2-BD59-A6C34878D82A}">
                    <a16:rowId xmlns:a16="http://schemas.microsoft.com/office/drawing/2014/main" val="3898705908"/>
                  </a:ext>
                </a:extLst>
              </a:tr>
              <a:tr h="256415">
                <a:tc>
                  <a:txBody>
                    <a:bodyPr/>
                    <a:lstStyle/>
                    <a:p>
                      <a:endParaRPr lang="en-GB"/>
                    </a:p>
                  </a:txBody>
                  <a:tcPr/>
                </a:tc>
                <a:extLst>
                  <a:ext uri="{0D108BD9-81ED-4DB2-BD59-A6C34878D82A}">
                    <a16:rowId xmlns:a16="http://schemas.microsoft.com/office/drawing/2014/main" val="724385643"/>
                  </a:ext>
                </a:extLst>
              </a:tr>
              <a:tr h="256415">
                <a:tc>
                  <a:txBody>
                    <a:bodyPr/>
                    <a:lstStyle/>
                    <a:p>
                      <a:endParaRPr lang="en-GB"/>
                    </a:p>
                  </a:txBody>
                  <a:tcPr/>
                </a:tc>
                <a:extLst>
                  <a:ext uri="{0D108BD9-81ED-4DB2-BD59-A6C34878D82A}">
                    <a16:rowId xmlns:a16="http://schemas.microsoft.com/office/drawing/2014/main" val="113429881"/>
                  </a:ext>
                </a:extLst>
              </a:tr>
              <a:tr h="256415">
                <a:tc>
                  <a:txBody>
                    <a:bodyPr/>
                    <a:lstStyle/>
                    <a:p>
                      <a:endParaRPr lang="en-GB"/>
                    </a:p>
                  </a:txBody>
                  <a:tcPr/>
                </a:tc>
                <a:extLst>
                  <a:ext uri="{0D108BD9-81ED-4DB2-BD59-A6C34878D82A}">
                    <a16:rowId xmlns:a16="http://schemas.microsoft.com/office/drawing/2014/main" val="2925031002"/>
                  </a:ext>
                </a:extLst>
              </a:tr>
              <a:tr h="256415">
                <a:tc>
                  <a:txBody>
                    <a:bodyPr/>
                    <a:lstStyle/>
                    <a:p>
                      <a:endParaRPr lang="en-GB"/>
                    </a:p>
                  </a:txBody>
                  <a:tcPr/>
                </a:tc>
                <a:extLst>
                  <a:ext uri="{0D108BD9-81ED-4DB2-BD59-A6C34878D82A}">
                    <a16:rowId xmlns:a16="http://schemas.microsoft.com/office/drawing/2014/main" val="2386535199"/>
                  </a:ext>
                </a:extLst>
              </a:tr>
              <a:tr h="256415">
                <a:tc>
                  <a:txBody>
                    <a:bodyPr/>
                    <a:lstStyle/>
                    <a:p>
                      <a:endParaRPr lang="en-GB"/>
                    </a:p>
                  </a:txBody>
                  <a:tcPr/>
                </a:tc>
                <a:extLst>
                  <a:ext uri="{0D108BD9-81ED-4DB2-BD59-A6C34878D82A}">
                    <a16:rowId xmlns:a16="http://schemas.microsoft.com/office/drawing/2014/main" val="4143667042"/>
                  </a:ext>
                </a:extLst>
              </a:tr>
              <a:tr h="256415">
                <a:tc>
                  <a:txBody>
                    <a:bodyPr/>
                    <a:lstStyle/>
                    <a:p>
                      <a:endParaRPr lang="en-GB"/>
                    </a:p>
                  </a:txBody>
                  <a:tcPr/>
                </a:tc>
                <a:extLst>
                  <a:ext uri="{0D108BD9-81ED-4DB2-BD59-A6C34878D82A}">
                    <a16:rowId xmlns:a16="http://schemas.microsoft.com/office/drawing/2014/main" val="2961002385"/>
                  </a:ext>
                </a:extLst>
              </a:tr>
              <a:tr h="256415">
                <a:tc>
                  <a:txBody>
                    <a:bodyPr/>
                    <a:lstStyle/>
                    <a:p>
                      <a:endParaRPr lang="en-GB"/>
                    </a:p>
                  </a:txBody>
                  <a:tcPr/>
                </a:tc>
                <a:extLst>
                  <a:ext uri="{0D108BD9-81ED-4DB2-BD59-A6C34878D82A}">
                    <a16:rowId xmlns:a16="http://schemas.microsoft.com/office/drawing/2014/main" val="575138463"/>
                  </a:ext>
                </a:extLst>
              </a:tr>
            </a:tbl>
          </a:graphicData>
        </a:graphic>
      </p:graphicFrame>
    </p:spTree>
    <p:extLst>
      <p:ext uri="{BB962C8B-B14F-4D97-AF65-F5344CB8AC3E}">
        <p14:creationId xmlns:p14="http://schemas.microsoft.com/office/powerpoint/2010/main" val="2569839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Box 4">
            <a:extLst>
              <a:ext uri="{FF2B5EF4-FFF2-40B4-BE49-F238E27FC236}">
                <a16:creationId xmlns:a16="http://schemas.microsoft.com/office/drawing/2014/main" id="{9C59F496-EB11-47FD-8786-81008E7F78B9}"/>
              </a:ext>
            </a:extLst>
          </p:cNvPr>
          <p:cNvSpPr txBox="1"/>
          <p:nvPr/>
        </p:nvSpPr>
        <p:spPr>
          <a:xfrm>
            <a:off x="1605048" y="244327"/>
            <a:ext cx="6210301" cy="492443"/>
          </a:xfrm>
          <a:prstGeom prst="rect">
            <a:avLst/>
          </a:prstGeom>
          <a:noFill/>
        </p:spPr>
        <p:txBody>
          <a:bodyPr wrap="square" rtlCol="0">
            <a:spAutoFit/>
          </a:bodyPr>
          <a:lstStyle/>
          <a:p>
            <a:pPr algn="ctr"/>
            <a:r>
              <a:rPr lang="en-GB" sz="2600" b="1">
                <a:solidFill>
                  <a:schemeClr val="tx1"/>
                </a:solidFill>
                <a:latin typeface="Maven Pro" panose="020B0604020202020204" charset="0"/>
                <a:ea typeface="Verdana" panose="020B0604030504040204" pitchFamily="34" charset="0"/>
              </a:rPr>
              <a:t>How to use a knowledge organiser (3) </a:t>
            </a:r>
          </a:p>
        </p:txBody>
      </p:sp>
      <p:sp>
        <p:nvSpPr>
          <p:cNvPr id="2" name="TextBox 1">
            <a:extLst>
              <a:ext uri="{FF2B5EF4-FFF2-40B4-BE49-F238E27FC236}">
                <a16:creationId xmlns:a16="http://schemas.microsoft.com/office/drawing/2014/main" id="{7CAFF571-300F-4933-A417-97DEE5AC0201}"/>
              </a:ext>
            </a:extLst>
          </p:cNvPr>
          <p:cNvSpPr txBox="1"/>
          <p:nvPr/>
        </p:nvSpPr>
        <p:spPr>
          <a:xfrm>
            <a:off x="90905" y="1166765"/>
            <a:ext cx="8962189" cy="3816429"/>
          </a:xfrm>
          <a:prstGeom prst="rect">
            <a:avLst/>
          </a:prstGeom>
          <a:noFill/>
        </p:spPr>
        <p:txBody>
          <a:bodyPr wrap="square" rtlCol="0">
            <a:spAutoFit/>
          </a:bodyPr>
          <a:lstStyle/>
          <a:p>
            <a:r>
              <a:rPr lang="en-GB" sz="1200">
                <a:latin typeface="Verdana" panose="020B0604030504040204" pitchFamily="34" charset="0"/>
                <a:ea typeface="Verdana" panose="020B0604030504040204" pitchFamily="34" charset="0"/>
              </a:rPr>
              <a:t>There are many different methods you can use to revise the information in the knowledge organiser and to test yourself. Here are some ideas of things you can do:</a:t>
            </a:r>
          </a:p>
          <a:p>
            <a:endParaRPr lang="en-GB" sz="1200">
              <a:latin typeface="Verdana" panose="020B0604030504040204" pitchFamily="34" charset="0"/>
              <a:ea typeface="Verdana" panose="020B0604030504040204" pitchFamily="34" charset="0"/>
            </a:endParaRPr>
          </a:p>
          <a:p>
            <a:pPr marL="457200" lvl="0" indent="-298450">
              <a:lnSpc>
                <a:spcPct val="150000"/>
              </a:lnSpc>
              <a:buSzPts val="1100"/>
              <a:buFont typeface="Verdana"/>
              <a:buChar char="●"/>
            </a:pPr>
            <a:r>
              <a:rPr lang="en-GB" sz="1200" b="1">
                <a:latin typeface="Verdana"/>
                <a:ea typeface="Verdana"/>
                <a:cs typeface="Verdana"/>
                <a:sym typeface="Verdana"/>
              </a:rPr>
              <a:t>Mnemonics</a:t>
            </a:r>
            <a:r>
              <a:rPr lang="en-GB" sz="1200">
                <a:latin typeface="Verdana"/>
                <a:ea typeface="Verdana"/>
                <a:cs typeface="Verdana"/>
                <a:sym typeface="Verdana"/>
              </a:rPr>
              <a:t> - take the first letter of each key word  to be remembered and write it in to a down in to a memorable word or sentence </a:t>
            </a:r>
            <a:r>
              <a:rPr lang="en-GB" sz="1200" err="1">
                <a:latin typeface="Verdana"/>
                <a:ea typeface="Verdana"/>
                <a:cs typeface="Verdana"/>
                <a:sym typeface="Verdana"/>
              </a:rPr>
              <a:t>i.e</a:t>
            </a:r>
            <a:r>
              <a:rPr lang="en-GB" sz="1200">
                <a:latin typeface="Verdana"/>
                <a:ea typeface="Verdana"/>
                <a:cs typeface="Verdana"/>
                <a:sym typeface="Verdana"/>
              </a:rPr>
              <a:t> to remember the planets you could use </a:t>
            </a:r>
            <a:r>
              <a:rPr lang="en-GB" sz="1200" b="1" u="sng">
                <a:latin typeface="Verdana"/>
                <a:ea typeface="Verdana"/>
                <a:cs typeface="Verdana"/>
                <a:sym typeface="Verdana"/>
              </a:rPr>
              <a:t>M</a:t>
            </a:r>
            <a:r>
              <a:rPr lang="en-GB" sz="1200">
                <a:latin typeface="Verdana"/>
                <a:ea typeface="Verdana"/>
                <a:cs typeface="Verdana"/>
                <a:sym typeface="Verdana"/>
              </a:rPr>
              <a:t>y </a:t>
            </a:r>
            <a:r>
              <a:rPr lang="en-GB" sz="1200" b="1" u="sng">
                <a:latin typeface="Verdana"/>
                <a:ea typeface="Verdana"/>
                <a:cs typeface="Verdana"/>
                <a:sym typeface="Verdana"/>
              </a:rPr>
              <a:t>V</a:t>
            </a:r>
            <a:r>
              <a:rPr lang="en-GB" sz="1200">
                <a:latin typeface="Verdana"/>
                <a:ea typeface="Verdana"/>
                <a:cs typeface="Verdana"/>
                <a:sym typeface="Verdana"/>
              </a:rPr>
              <a:t>ery </a:t>
            </a:r>
            <a:r>
              <a:rPr lang="en-GB" sz="1200" b="1" u="sng">
                <a:latin typeface="Verdana"/>
                <a:ea typeface="Verdana"/>
                <a:cs typeface="Verdana"/>
                <a:sym typeface="Verdana"/>
              </a:rPr>
              <a:t>E</a:t>
            </a:r>
            <a:r>
              <a:rPr lang="en-GB" sz="1200">
                <a:latin typeface="Verdana"/>
                <a:ea typeface="Verdana"/>
                <a:cs typeface="Verdana"/>
                <a:sym typeface="Verdana"/>
              </a:rPr>
              <a:t>ducated </a:t>
            </a:r>
            <a:r>
              <a:rPr lang="en-GB" sz="1200" b="1" u="sng">
                <a:latin typeface="Verdana"/>
                <a:ea typeface="Verdana"/>
                <a:cs typeface="Verdana"/>
                <a:sym typeface="Verdana"/>
              </a:rPr>
              <a:t>M</a:t>
            </a:r>
            <a:r>
              <a:rPr lang="en-GB" sz="1200">
                <a:latin typeface="Verdana"/>
                <a:ea typeface="Verdana"/>
                <a:cs typeface="Verdana"/>
                <a:sym typeface="Verdana"/>
              </a:rPr>
              <a:t>other </a:t>
            </a:r>
            <a:r>
              <a:rPr lang="en-GB" sz="1200" b="1" u="sng">
                <a:latin typeface="Verdana"/>
                <a:ea typeface="Verdana"/>
                <a:cs typeface="Verdana"/>
                <a:sym typeface="Verdana"/>
              </a:rPr>
              <a:t>J</a:t>
            </a:r>
            <a:r>
              <a:rPr lang="en-GB" sz="1200">
                <a:latin typeface="Verdana"/>
                <a:ea typeface="Verdana"/>
                <a:cs typeface="Verdana"/>
                <a:sym typeface="Verdana"/>
              </a:rPr>
              <a:t>ust </a:t>
            </a:r>
            <a:r>
              <a:rPr lang="en-GB" sz="1200" b="1" u="sng">
                <a:latin typeface="Verdana"/>
                <a:ea typeface="Verdana"/>
                <a:cs typeface="Verdana"/>
                <a:sym typeface="Verdana"/>
              </a:rPr>
              <a:t>S</a:t>
            </a:r>
            <a:r>
              <a:rPr lang="en-GB" sz="1200">
                <a:latin typeface="Verdana"/>
                <a:ea typeface="Verdana"/>
                <a:cs typeface="Verdana"/>
                <a:sym typeface="Verdana"/>
              </a:rPr>
              <a:t>erved </a:t>
            </a:r>
            <a:r>
              <a:rPr lang="en-GB" sz="1200" b="1" u="sng">
                <a:latin typeface="Verdana"/>
                <a:ea typeface="Verdana"/>
                <a:cs typeface="Verdana"/>
                <a:sym typeface="Verdana"/>
              </a:rPr>
              <a:t>U</a:t>
            </a:r>
            <a:r>
              <a:rPr lang="en-GB" sz="1200">
                <a:latin typeface="Verdana"/>
                <a:ea typeface="Verdana"/>
                <a:cs typeface="Verdana"/>
                <a:sym typeface="Verdana"/>
              </a:rPr>
              <a:t>s </a:t>
            </a:r>
            <a:r>
              <a:rPr lang="en-GB" sz="1200" b="1" u="sng">
                <a:latin typeface="Verdana"/>
                <a:ea typeface="Verdana"/>
                <a:cs typeface="Verdana"/>
                <a:sym typeface="Verdana"/>
              </a:rPr>
              <a:t>N</a:t>
            </a:r>
            <a:r>
              <a:rPr lang="en-GB" sz="1200">
                <a:latin typeface="Verdana"/>
                <a:ea typeface="Verdana"/>
                <a:cs typeface="Verdana"/>
                <a:sym typeface="Verdana"/>
              </a:rPr>
              <a:t>uts (Mercury, Venus, Earth, Mars, Jupiter, Saturn, Uranus, Neptune.)</a:t>
            </a:r>
          </a:p>
          <a:p>
            <a:pPr marL="457200" lvl="0" indent="-298450">
              <a:lnSpc>
                <a:spcPct val="150000"/>
              </a:lnSpc>
              <a:buSzPts val="1100"/>
              <a:buFont typeface="Verdana"/>
              <a:buChar char="●"/>
            </a:pPr>
            <a:r>
              <a:rPr lang="en-GB" sz="1200" b="1">
                <a:latin typeface="Verdana"/>
                <a:ea typeface="Verdana"/>
                <a:cs typeface="Verdana"/>
                <a:sym typeface="Verdana"/>
              </a:rPr>
              <a:t>3D models </a:t>
            </a:r>
            <a:r>
              <a:rPr lang="en-GB" sz="1200">
                <a:latin typeface="Verdana"/>
                <a:ea typeface="Verdana"/>
                <a:cs typeface="Verdana"/>
                <a:sym typeface="Verdana"/>
              </a:rPr>
              <a:t>- make a 3D model (with labels) relating to a topic</a:t>
            </a:r>
          </a:p>
          <a:p>
            <a:pPr marL="457200" lvl="0" indent="-298450">
              <a:lnSpc>
                <a:spcPct val="150000"/>
              </a:lnSpc>
              <a:buSzPts val="1100"/>
              <a:buFont typeface="Verdana"/>
              <a:buChar char="●"/>
            </a:pPr>
            <a:r>
              <a:rPr lang="en-GB" sz="1200" b="1">
                <a:latin typeface="Verdana"/>
                <a:ea typeface="Verdana"/>
                <a:cs typeface="Verdana"/>
                <a:sym typeface="Verdana"/>
              </a:rPr>
              <a:t>Comic strip/storyboard </a:t>
            </a:r>
            <a:r>
              <a:rPr lang="en-GB" sz="1200">
                <a:latin typeface="Verdana"/>
                <a:ea typeface="Verdana"/>
                <a:cs typeface="Verdana"/>
                <a:sym typeface="Verdana"/>
              </a:rPr>
              <a:t>– produce a visual representation of a topic or concept in a storyboard or comic</a:t>
            </a:r>
          </a:p>
          <a:p>
            <a:pPr marL="457200" lvl="0" indent="-298450">
              <a:lnSpc>
                <a:spcPct val="150000"/>
              </a:lnSpc>
              <a:buSzPts val="1100"/>
              <a:buFont typeface="Verdana"/>
              <a:buChar char="●"/>
            </a:pPr>
            <a:r>
              <a:rPr lang="en-GB" sz="1200" b="1">
                <a:latin typeface="Verdana"/>
                <a:ea typeface="Verdana"/>
                <a:cs typeface="Verdana"/>
                <a:sym typeface="Verdana"/>
              </a:rPr>
              <a:t>Poem/song </a:t>
            </a:r>
            <a:r>
              <a:rPr lang="en-GB" sz="1200">
                <a:latin typeface="Verdana"/>
                <a:ea typeface="Verdana"/>
                <a:cs typeface="Verdana"/>
                <a:sym typeface="Verdana"/>
              </a:rPr>
              <a:t>- create a poem or song about a topic you’ve studied, remember to include key terms</a:t>
            </a:r>
          </a:p>
          <a:p>
            <a:pPr marL="457200" lvl="0" indent="-298450">
              <a:lnSpc>
                <a:spcPct val="150000"/>
              </a:lnSpc>
              <a:buSzPts val="1100"/>
              <a:buFont typeface="Verdana"/>
              <a:buChar char="●"/>
            </a:pPr>
            <a:r>
              <a:rPr lang="en-GB" sz="1200" b="1">
                <a:latin typeface="Verdana"/>
                <a:ea typeface="Verdana"/>
                <a:cs typeface="Verdana"/>
                <a:sym typeface="Verdana"/>
              </a:rPr>
              <a:t>Creative writing </a:t>
            </a:r>
            <a:r>
              <a:rPr lang="en-GB" sz="1200">
                <a:latin typeface="Verdana"/>
                <a:ea typeface="Verdana"/>
                <a:cs typeface="Verdana"/>
                <a:sym typeface="Verdana"/>
              </a:rPr>
              <a:t>– write a fictional story that contains the key terms from a topic</a:t>
            </a:r>
          </a:p>
          <a:p>
            <a:endParaRPr lang="en-GB" sz="1200">
              <a:latin typeface="Verdana" panose="020B0604030504040204" pitchFamily="34" charset="0"/>
              <a:ea typeface="Verdana" panose="020B0604030504040204" pitchFamily="34" charset="0"/>
            </a:endParaRPr>
          </a:p>
          <a:p>
            <a:endParaRPr lang="en-GB" sz="1200">
              <a:latin typeface="Verdana" panose="020B0604030504040204" pitchFamily="34" charset="0"/>
              <a:ea typeface="Verdana" panose="020B0604030504040204" pitchFamily="34" charset="0"/>
            </a:endParaRPr>
          </a:p>
          <a:p>
            <a:r>
              <a:rPr lang="en-GB" sz="1200">
                <a:latin typeface="Verdana" panose="020B0604030504040204" pitchFamily="34" charset="0"/>
                <a:ea typeface="Verdana" panose="020B0604030504040204" pitchFamily="34" charset="0"/>
              </a:rPr>
              <a:t>For more details on each of these methods and how to use them, visit the following page on the school website:</a:t>
            </a:r>
          </a:p>
          <a:p>
            <a:pPr algn="ctr"/>
            <a:r>
              <a:rPr lang="en-GB" sz="1200">
                <a:latin typeface="Verdana" panose="020B0604030504040204" pitchFamily="34" charset="0"/>
                <a:ea typeface="Verdana" panose="020B0604030504040204" pitchFamily="34" charset="0"/>
                <a:hlinkClick r:id="rId3"/>
              </a:rPr>
              <a:t>https://www.wilsthorpe.ttct.co.uk/wp-content/uploads/sites/6/2021/10/Using-the-Knowledge-Organiser.pdf</a:t>
            </a:r>
            <a:endParaRPr lang="en-GB" sz="1200">
              <a:latin typeface="Verdana" panose="020B0604030504040204" pitchFamily="34" charset="0"/>
              <a:ea typeface="Verdana" panose="020B0604030504040204" pitchFamily="34" charset="0"/>
            </a:endParaRPr>
          </a:p>
          <a:p>
            <a:pPr algn="ctr"/>
            <a:endParaRPr lang="en-GB" sz="1200">
              <a:latin typeface="Verdana" panose="020B0604030504040204" pitchFamily="34" charset="0"/>
              <a:ea typeface="Verdana" panose="020B0604030504040204" pitchFamily="34" charset="0"/>
            </a:endParaRPr>
          </a:p>
          <a:p>
            <a:pPr algn="ctr"/>
            <a:endParaRPr lang="en-GB" sz="800">
              <a:latin typeface="Verdana" panose="020B0604030504040204" pitchFamily="34" charset="0"/>
              <a:ea typeface="Verdana" panose="020B0604030504040204" pitchFamily="34" charset="0"/>
            </a:endParaRPr>
          </a:p>
          <a:p>
            <a:pPr algn="ctr"/>
            <a:r>
              <a:rPr lang="en-GB" sz="1200">
                <a:latin typeface="Verdana" panose="020B0604030504040204" pitchFamily="34" charset="0"/>
                <a:ea typeface="Verdana" panose="020B0604030504040204" pitchFamily="34" charset="0"/>
              </a:rPr>
              <a:t>You will also be taught how to use each of these methods during our revision sessions in tutor time.</a:t>
            </a:r>
          </a:p>
        </p:txBody>
      </p:sp>
    </p:spTree>
    <p:extLst>
      <p:ext uri="{BB962C8B-B14F-4D97-AF65-F5344CB8AC3E}">
        <p14:creationId xmlns:p14="http://schemas.microsoft.com/office/powerpoint/2010/main" val="22627527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6" name="Google Shape;76;p4"/>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7" name="Google Shape;77;p4"/>
          <p:cNvSpPr txBox="1"/>
          <p:nvPr/>
        </p:nvSpPr>
        <p:spPr>
          <a:xfrm>
            <a:off x="1920948" y="226407"/>
            <a:ext cx="5302103" cy="567607"/>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a:solidFill>
                  <a:schemeClr val="dk1"/>
                </a:solidFill>
                <a:latin typeface="Maven Pro"/>
                <a:ea typeface="Maven Pro"/>
                <a:cs typeface="Maven Pro"/>
                <a:sym typeface="Maven Pro"/>
              </a:rPr>
              <a:t>Knowledge organiser</a:t>
            </a:r>
            <a:r>
              <a:rPr lang="en" sz="2600" b="1" i="0" u="none" strike="noStrike" cap="none">
                <a:solidFill>
                  <a:schemeClr val="dk1"/>
                </a:solidFill>
                <a:latin typeface="Maven Pro"/>
                <a:ea typeface="Maven Pro"/>
                <a:cs typeface="Maven Pro"/>
                <a:sym typeface="Maven Pro"/>
              </a:rPr>
              <a:t> </a:t>
            </a:r>
            <a:r>
              <a:rPr lang="en" sz="2600" b="1">
                <a:solidFill>
                  <a:schemeClr val="dk1"/>
                </a:solidFill>
                <a:latin typeface="Maven Pro"/>
                <a:ea typeface="Maven Pro"/>
                <a:cs typeface="Maven Pro"/>
                <a:sym typeface="Maven Pro"/>
              </a:rPr>
              <a:t>t</a:t>
            </a:r>
            <a:r>
              <a:rPr lang="en" sz="2600" b="1" i="0" u="none" strike="noStrike" cap="none">
                <a:solidFill>
                  <a:schemeClr val="dk1"/>
                </a:solidFill>
                <a:latin typeface="Maven Pro"/>
                <a:ea typeface="Maven Pro"/>
                <a:cs typeface="Maven Pro"/>
                <a:sym typeface="Maven Pro"/>
              </a:rPr>
              <a:t>imetable  </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78" name="Google Shape;78;p4"/>
          <p:cNvGraphicFramePr/>
          <p:nvPr/>
        </p:nvGraphicFramePr>
        <p:xfrm>
          <a:off x="414138"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Design Technology</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Physical Education</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Geography</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Music</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Drama</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graphicFrame>
        <p:nvGraphicFramePr>
          <p:cNvPr id="8" name="Google Shape;78;p4">
            <a:extLst>
              <a:ext uri="{FF2B5EF4-FFF2-40B4-BE49-F238E27FC236}">
                <a16:creationId xmlns:a16="http://schemas.microsoft.com/office/drawing/2014/main" id="{4A0A8CD5-DB38-4AC7-AC0F-16F923AB74F0}"/>
              </a:ext>
            </a:extLst>
          </p:cNvPr>
          <p:cNvGraphicFramePr/>
          <p:nvPr/>
        </p:nvGraphicFramePr>
        <p:xfrm>
          <a:off x="4890975" y="1277166"/>
          <a:ext cx="3884428" cy="3638175"/>
        </p:xfrm>
        <a:graphic>
          <a:graphicData uri="http://schemas.openxmlformats.org/drawingml/2006/table">
            <a:tbl>
              <a:tblPr>
                <a:noFill/>
              </a:tblPr>
              <a:tblGrid>
                <a:gridCol w="1070344">
                  <a:extLst>
                    <a:ext uri="{9D8B030D-6E8A-4147-A177-3AD203B41FA5}">
                      <a16:colId xmlns:a16="http://schemas.microsoft.com/office/drawing/2014/main" val="20000"/>
                    </a:ext>
                  </a:extLst>
                </a:gridCol>
                <a:gridCol w="900224">
                  <a:extLst>
                    <a:ext uri="{9D8B030D-6E8A-4147-A177-3AD203B41FA5}">
                      <a16:colId xmlns:a16="http://schemas.microsoft.com/office/drawing/2014/main" val="20001"/>
                    </a:ext>
                  </a:extLst>
                </a:gridCol>
                <a:gridCol w="921488">
                  <a:extLst>
                    <a:ext uri="{9D8B030D-6E8A-4147-A177-3AD203B41FA5}">
                      <a16:colId xmlns:a16="http://schemas.microsoft.com/office/drawing/2014/main" val="20002"/>
                    </a:ext>
                  </a:extLst>
                </a:gridCol>
                <a:gridCol w="992372">
                  <a:extLst>
                    <a:ext uri="{9D8B030D-6E8A-4147-A177-3AD203B41FA5}">
                      <a16:colId xmlns:a16="http://schemas.microsoft.com/office/drawing/2014/main" val="20003"/>
                    </a:ext>
                  </a:extLst>
                </a:gridCol>
              </a:tblGrid>
              <a:tr h="506975">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1</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Subject 2</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ctr"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Reading</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Monday</a:t>
                      </a:r>
                      <a:b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b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English</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History</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615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Tuesday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MFL</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Wednesday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Science</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Computing</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61925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Thursday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Grammar</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Art</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569600">
                <a:tc>
                  <a:txBody>
                    <a:bodyPr/>
                    <a:lstStyle/>
                    <a:p>
                      <a:pPr marL="0" marR="0" lvl="0" indent="0" algn="l" rtl="0">
                        <a:lnSpc>
                          <a:spcPct val="115000"/>
                        </a:lnSpc>
                        <a:spcBef>
                          <a:spcPts val="0"/>
                        </a:spcBef>
                        <a:spcAft>
                          <a:spcPts val="0"/>
                        </a:spcAft>
                        <a:buClr>
                          <a:srgbClr val="000000"/>
                        </a:buClr>
                        <a:buSzPts val="1800"/>
                        <a:buFont typeface="Arial"/>
                        <a:buNone/>
                      </a:pPr>
                      <a:r>
                        <a:rPr lang="en" sz="1000" b="1" u="none" strike="noStrike" cap="none">
                          <a:solidFill>
                            <a:schemeClr val="dk1"/>
                          </a:solidFill>
                          <a:latin typeface="Verdana" panose="020B0604030504040204" pitchFamily="34" charset="0"/>
                          <a:ea typeface="Verdana" panose="020B0604030504040204" pitchFamily="34" charset="0"/>
                          <a:cs typeface="Calibri"/>
                          <a:sym typeface="Calibri"/>
                        </a:rPr>
                        <a:t>Friday</a:t>
                      </a:r>
                      <a:endParaRPr sz="1000" b="1"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15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Maths</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000" u="none" strike="noStrike" cap="none">
                        <a:solidFill>
                          <a:schemeClr val="dk1"/>
                        </a:solidFill>
                        <a:latin typeface="Verdana" panose="020B0604030504040204" pitchFamily="34" charset="0"/>
                        <a:ea typeface="Verdana" panose="020B0604030504040204" pitchFamily="34" charset="0"/>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15 minutes</a:t>
                      </a:r>
                      <a:b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br>
                      <a:r>
                        <a:rPr lang="en" sz="1000" u="none" strike="noStrike" cap="none">
                          <a:solidFill>
                            <a:schemeClr val="dk1"/>
                          </a:solidFill>
                          <a:latin typeface="Verdana" panose="020B0604030504040204" pitchFamily="34" charset="0"/>
                          <a:ea typeface="Verdana" panose="020B0604030504040204" pitchFamily="34" charset="0"/>
                          <a:cs typeface="Calibri"/>
                          <a:sym typeface="Calibri"/>
                        </a:rPr>
                        <a:t>minimum</a:t>
                      </a:r>
                      <a:endParaRPr sz="1000" u="none" strike="noStrike" cap="none">
                        <a:solidFill>
                          <a:schemeClr val="dk1"/>
                        </a:solidFill>
                        <a:latin typeface="Verdana" panose="020B0604030504040204" pitchFamily="34" charset="0"/>
                        <a:ea typeface="Verdana" panose="020B0604030504040204" pitchFamily="34" charset="0"/>
                        <a:cs typeface="Calibri"/>
                        <a:sym typeface="Calibri"/>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2" name="TextBox 1">
            <a:extLst>
              <a:ext uri="{FF2B5EF4-FFF2-40B4-BE49-F238E27FC236}">
                <a16:creationId xmlns:a16="http://schemas.microsoft.com/office/drawing/2014/main" id="{FCD0A0D1-224E-4AF1-9CB3-243CA607B239}"/>
              </a:ext>
            </a:extLst>
          </p:cNvPr>
          <p:cNvSpPr txBox="1"/>
          <p:nvPr/>
        </p:nvSpPr>
        <p:spPr>
          <a:xfrm>
            <a:off x="1082039" y="904724"/>
            <a:ext cx="2346251" cy="338554"/>
          </a:xfrm>
          <a:prstGeom prst="rect">
            <a:avLst/>
          </a:prstGeom>
          <a:noFill/>
        </p:spPr>
        <p:txBody>
          <a:bodyPr wrap="square" rtlCol="0">
            <a:spAutoFit/>
          </a:bodyPr>
          <a:lstStyle/>
          <a:p>
            <a:pPr algn="ctr"/>
            <a:r>
              <a:rPr lang="en-GB" sz="1600" b="1">
                <a:latin typeface="Verdana" panose="020B0604030504040204" pitchFamily="34" charset="0"/>
                <a:ea typeface="Verdana" panose="020B0604030504040204" pitchFamily="34" charset="0"/>
              </a:rPr>
              <a:t>Week A</a:t>
            </a:r>
          </a:p>
        </p:txBody>
      </p:sp>
      <p:sp>
        <p:nvSpPr>
          <p:cNvPr id="10" name="TextBox 9">
            <a:extLst>
              <a:ext uri="{FF2B5EF4-FFF2-40B4-BE49-F238E27FC236}">
                <a16:creationId xmlns:a16="http://schemas.microsoft.com/office/drawing/2014/main" id="{E64D1DE0-7DA1-4983-A684-A29717A2D8DB}"/>
              </a:ext>
            </a:extLst>
          </p:cNvPr>
          <p:cNvSpPr txBox="1"/>
          <p:nvPr/>
        </p:nvSpPr>
        <p:spPr>
          <a:xfrm>
            <a:off x="5561004" y="921721"/>
            <a:ext cx="2346251" cy="338554"/>
          </a:xfrm>
          <a:prstGeom prst="rect">
            <a:avLst/>
          </a:prstGeom>
          <a:noFill/>
        </p:spPr>
        <p:txBody>
          <a:bodyPr wrap="square" rtlCol="0">
            <a:spAutoFit/>
          </a:bodyPr>
          <a:lstStyle/>
          <a:p>
            <a:pPr algn="ctr"/>
            <a:r>
              <a:rPr lang="en-GB" sz="1600" b="1">
                <a:latin typeface="Verdana" panose="020B0604030504040204" pitchFamily="34" charset="0"/>
                <a:ea typeface="Verdana" panose="020B0604030504040204" pitchFamily="34" charset="0"/>
              </a:rPr>
              <a:t>Week B</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1"/>
        <p:cNvGrpSpPr/>
        <p:nvPr/>
      </p:nvGrpSpPr>
      <p:grpSpPr>
        <a:xfrm>
          <a:off x="0" y="0"/>
          <a:ext cx="0" cy="0"/>
          <a:chOff x="0" y="0"/>
          <a:chExt cx="0" cy="0"/>
        </a:xfrm>
      </p:grpSpPr>
      <p:sp>
        <p:nvSpPr>
          <p:cNvPr id="55" name="Google Shape;55;p1"/>
          <p:cNvSpPr/>
          <p:nvPr/>
        </p:nvSpPr>
        <p:spPr>
          <a:xfrm>
            <a:off x="90900" y="98700"/>
            <a:ext cx="8962200" cy="4946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97;p6">
            <a:extLst>
              <a:ext uri="{FF2B5EF4-FFF2-40B4-BE49-F238E27FC236}">
                <a16:creationId xmlns:a16="http://schemas.microsoft.com/office/drawing/2014/main" id="{1AC68903-A7C1-4C5E-B286-EEFEFD1ABED8}"/>
              </a:ext>
            </a:extLst>
          </p:cNvPr>
          <p:cNvSpPr txBox="1"/>
          <p:nvPr/>
        </p:nvSpPr>
        <p:spPr>
          <a:xfrm>
            <a:off x="3197950" y="273199"/>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Reading </a:t>
            </a:r>
            <a:r>
              <a:rPr lang="en-GB" sz="2600" b="1" i="0" u="none" strike="noStrike" cap="none">
                <a:solidFill>
                  <a:schemeClr val="dk1"/>
                </a:solidFill>
                <a:latin typeface="Maven Pro"/>
                <a:ea typeface="Maven Pro"/>
                <a:cs typeface="Maven Pro"/>
                <a:sym typeface="Maven Pro"/>
              </a:rPr>
              <a:t>l</a:t>
            </a:r>
            <a:r>
              <a:rPr lang="en" sz="2600" b="1" i="0" u="none" strike="noStrike" cap="none">
                <a:solidFill>
                  <a:schemeClr val="dk1"/>
                </a:solidFill>
                <a:latin typeface="Maven Pro"/>
                <a:ea typeface="Maven Pro"/>
                <a:cs typeface="Maven Pro"/>
                <a:sym typeface="Maven Pro"/>
              </a:rPr>
              <a:t>og</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2" name="Table 1">
            <a:extLst>
              <a:ext uri="{FF2B5EF4-FFF2-40B4-BE49-F238E27FC236}">
                <a16:creationId xmlns:a16="http://schemas.microsoft.com/office/drawing/2014/main" id="{893FD172-5175-4A55-862D-EA27910C6DDE}"/>
              </a:ext>
            </a:extLst>
          </p:cNvPr>
          <p:cNvGraphicFramePr>
            <a:graphicFrameLocks noGrp="1"/>
          </p:cNvGraphicFramePr>
          <p:nvPr/>
        </p:nvGraphicFramePr>
        <p:xfrm>
          <a:off x="219509" y="1016650"/>
          <a:ext cx="8704981" cy="3901350"/>
        </p:xfrm>
        <a:graphic>
          <a:graphicData uri="http://schemas.openxmlformats.org/drawingml/2006/table">
            <a:tbl>
              <a:tblPr firstRow="1" bandRow="1"/>
              <a:tblGrid>
                <a:gridCol w="826509">
                  <a:extLst>
                    <a:ext uri="{9D8B030D-6E8A-4147-A177-3AD203B41FA5}">
                      <a16:colId xmlns:a16="http://schemas.microsoft.com/office/drawing/2014/main" val="665008965"/>
                    </a:ext>
                  </a:extLst>
                </a:gridCol>
                <a:gridCol w="448109">
                  <a:extLst>
                    <a:ext uri="{9D8B030D-6E8A-4147-A177-3AD203B41FA5}">
                      <a16:colId xmlns:a16="http://schemas.microsoft.com/office/drawing/2014/main" val="1900133872"/>
                    </a:ext>
                  </a:extLst>
                </a:gridCol>
                <a:gridCol w="381000">
                  <a:extLst>
                    <a:ext uri="{9D8B030D-6E8A-4147-A177-3AD203B41FA5}">
                      <a16:colId xmlns:a16="http://schemas.microsoft.com/office/drawing/2014/main" val="2624514893"/>
                    </a:ext>
                  </a:extLst>
                </a:gridCol>
                <a:gridCol w="387927">
                  <a:extLst>
                    <a:ext uri="{9D8B030D-6E8A-4147-A177-3AD203B41FA5}">
                      <a16:colId xmlns:a16="http://schemas.microsoft.com/office/drawing/2014/main" val="993549675"/>
                    </a:ext>
                  </a:extLst>
                </a:gridCol>
                <a:gridCol w="387928">
                  <a:extLst>
                    <a:ext uri="{9D8B030D-6E8A-4147-A177-3AD203B41FA5}">
                      <a16:colId xmlns:a16="http://schemas.microsoft.com/office/drawing/2014/main" val="3446683326"/>
                    </a:ext>
                  </a:extLst>
                </a:gridCol>
                <a:gridCol w="408709">
                  <a:extLst>
                    <a:ext uri="{9D8B030D-6E8A-4147-A177-3AD203B41FA5}">
                      <a16:colId xmlns:a16="http://schemas.microsoft.com/office/drawing/2014/main" val="3431433498"/>
                    </a:ext>
                  </a:extLst>
                </a:gridCol>
                <a:gridCol w="387927">
                  <a:extLst>
                    <a:ext uri="{9D8B030D-6E8A-4147-A177-3AD203B41FA5}">
                      <a16:colId xmlns:a16="http://schemas.microsoft.com/office/drawing/2014/main" val="1077770739"/>
                    </a:ext>
                  </a:extLst>
                </a:gridCol>
                <a:gridCol w="381000">
                  <a:extLst>
                    <a:ext uri="{9D8B030D-6E8A-4147-A177-3AD203B41FA5}">
                      <a16:colId xmlns:a16="http://schemas.microsoft.com/office/drawing/2014/main" val="3074943825"/>
                    </a:ext>
                  </a:extLst>
                </a:gridCol>
                <a:gridCol w="2915012">
                  <a:extLst>
                    <a:ext uri="{9D8B030D-6E8A-4147-A177-3AD203B41FA5}">
                      <a16:colId xmlns:a16="http://schemas.microsoft.com/office/drawing/2014/main" val="2832327674"/>
                    </a:ext>
                  </a:extLst>
                </a:gridCol>
                <a:gridCol w="726953">
                  <a:extLst>
                    <a:ext uri="{9D8B030D-6E8A-4147-A177-3AD203B41FA5}">
                      <a16:colId xmlns:a16="http://schemas.microsoft.com/office/drawing/2014/main" val="2886052516"/>
                    </a:ext>
                  </a:extLst>
                </a:gridCol>
                <a:gridCol w="718897">
                  <a:extLst>
                    <a:ext uri="{9D8B030D-6E8A-4147-A177-3AD203B41FA5}">
                      <a16:colId xmlns:a16="http://schemas.microsoft.com/office/drawing/2014/main" val="1912485183"/>
                    </a:ext>
                  </a:extLst>
                </a:gridCol>
                <a:gridCol w="735010">
                  <a:extLst>
                    <a:ext uri="{9D8B030D-6E8A-4147-A177-3AD203B41FA5}">
                      <a16:colId xmlns:a16="http://schemas.microsoft.com/office/drawing/2014/main" val="1781045380"/>
                    </a:ext>
                  </a:extLst>
                </a:gridCol>
              </a:tblGrid>
              <a:tr h="243750">
                <a:tc rowSpan="2">
                  <a:txBody>
                    <a:bodyPr/>
                    <a:lstStyle/>
                    <a:p>
                      <a:r>
                        <a:rPr lang="en-GB" sz="1000" b="1"/>
                        <a:t>Week Beginning</a:t>
                      </a:r>
                    </a:p>
                  </a:txBody>
                  <a:tcPr/>
                </a:tc>
                <a:tc>
                  <a:txBody>
                    <a:bodyPr/>
                    <a:lstStyle/>
                    <a:p>
                      <a:r>
                        <a:rPr lang="en-GB" sz="1000" b="1"/>
                        <a:t>M</a:t>
                      </a:r>
                    </a:p>
                  </a:txBody>
                  <a:tcPr/>
                </a:tc>
                <a:tc>
                  <a:txBody>
                    <a:bodyPr/>
                    <a:lstStyle/>
                    <a:p>
                      <a:r>
                        <a:rPr lang="en-GB" sz="1000" b="1"/>
                        <a:t>T</a:t>
                      </a:r>
                    </a:p>
                  </a:txBody>
                  <a:tcPr/>
                </a:tc>
                <a:tc>
                  <a:txBody>
                    <a:bodyPr/>
                    <a:lstStyle/>
                    <a:p>
                      <a:r>
                        <a:rPr lang="en-GB" sz="1000" b="1"/>
                        <a:t>W</a:t>
                      </a:r>
                    </a:p>
                  </a:txBody>
                  <a:tcPr/>
                </a:tc>
                <a:tc>
                  <a:txBody>
                    <a:bodyPr/>
                    <a:lstStyle/>
                    <a:p>
                      <a:r>
                        <a:rPr lang="en-GB" sz="1000" b="1"/>
                        <a:t>T</a:t>
                      </a:r>
                    </a:p>
                  </a:txBody>
                  <a:tcPr/>
                </a:tc>
                <a:tc>
                  <a:txBody>
                    <a:bodyPr/>
                    <a:lstStyle/>
                    <a:p>
                      <a:r>
                        <a:rPr lang="en-GB" sz="1000" b="1"/>
                        <a:t>F</a:t>
                      </a:r>
                    </a:p>
                  </a:txBody>
                  <a:tcPr/>
                </a:tc>
                <a:tc>
                  <a:txBody>
                    <a:bodyPr/>
                    <a:lstStyle/>
                    <a:p>
                      <a:r>
                        <a:rPr lang="en-GB" sz="1000" b="1"/>
                        <a:t>S</a:t>
                      </a:r>
                    </a:p>
                  </a:txBody>
                  <a:tcPr/>
                </a:tc>
                <a:tc>
                  <a:txBody>
                    <a:bodyPr/>
                    <a:lstStyle/>
                    <a:p>
                      <a:r>
                        <a:rPr lang="en-GB" sz="1000" b="1"/>
                        <a:t>S</a:t>
                      </a:r>
                    </a:p>
                  </a:txBody>
                  <a:tcPr/>
                </a:tc>
                <a:tc rowSpan="2">
                  <a:txBody>
                    <a:bodyPr/>
                    <a:lstStyle/>
                    <a:p>
                      <a:r>
                        <a:rPr lang="en-GB" sz="1000" b="1"/>
                        <a:t>Book(s) Read</a:t>
                      </a:r>
                    </a:p>
                  </a:txBody>
                  <a:tcPr/>
                </a:tc>
                <a:tc rowSpan="2">
                  <a:txBody>
                    <a:bodyPr/>
                    <a:lstStyle/>
                    <a:p>
                      <a:r>
                        <a:rPr lang="en-GB" sz="1000" b="1"/>
                        <a:t>Pages Read </a:t>
                      </a:r>
                    </a:p>
                  </a:txBody>
                  <a:tcPr/>
                </a:tc>
                <a:tc rowSpan="2">
                  <a:txBody>
                    <a:bodyPr/>
                    <a:lstStyle/>
                    <a:p>
                      <a:r>
                        <a:rPr lang="en-GB" sz="1000" b="1"/>
                        <a:t>Parent Initials</a:t>
                      </a:r>
                    </a:p>
                  </a:txBody>
                  <a:tcPr/>
                </a:tc>
                <a:tc rowSpan="2">
                  <a:txBody>
                    <a:bodyPr/>
                    <a:lstStyle/>
                    <a:p>
                      <a:r>
                        <a:rPr lang="en-GB" sz="1000" b="1"/>
                        <a:t>Librarian Initials</a:t>
                      </a:r>
                    </a:p>
                  </a:txBody>
                  <a:tcPr/>
                </a:tc>
                <a:extLst>
                  <a:ext uri="{0D108BD9-81ED-4DB2-BD59-A6C34878D82A}">
                    <a16:rowId xmlns:a16="http://schemas.microsoft.com/office/drawing/2014/main" val="730781834"/>
                  </a:ext>
                </a:extLst>
              </a:tr>
              <a:tr h="243750">
                <a:tc vMerge="1">
                  <a:txBody>
                    <a:bodyPr/>
                    <a:lstStyle/>
                    <a:p>
                      <a:endParaRPr lang="en-GB" sz="1000"/>
                    </a:p>
                  </a:txBody>
                  <a:tcPr/>
                </a:tc>
                <a:tc gridSpan="7">
                  <a:txBody>
                    <a:bodyPr/>
                    <a:lstStyle/>
                    <a:p>
                      <a:pPr algn="ctr"/>
                      <a:r>
                        <a:rPr lang="en-GB" sz="800" b="1"/>
                        <a:t>Record the number of minutes you read for each day</a:t>
                      </a:r>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hMerge="1">
                  <a:txBody>
                    <a:bodyPr/>
                    <a:lstStyle/>
                    <a:p>
                      <a:endParaRPr lang="en-GB" sz="1000"/>
                    </a:p>
                  </a:txBody>
                  <a:tcPr/>
                </a:tc>
                <a:tc vMerge="1">
                  <a:txBody>
                    <a:bodyPr/>
                    <a:lstStyle/>
                    <a:p>
                      <a:endParaRPr lang="en-GB" sz="1000"/>
                    </a:p>
                  </a:txBody>
                  <a:tcPr/>
                </a:tc>
                <a:tc vMerge="1">
                  <a:txBody>
                    <a:bodyPr/>
                    <a:lstStyle/>
                    <a:p>
                      <a:endParaRPr lang="en-GB" sz="1000"/>
                    </a:p>
                  </a:txBody>
                  <a:tcPr/>
                </a:tc>
                <a:tc vMerge="1">
                  <a:txBody>
                    <a:bodyPr/>
                    <a:lstStyle/>
                    <a:p>
                      <a:endParaRPr lang="en-GB" sz="1000"/>
                    </a:p>
                  </a:txBody>
                  <a:tcPr/>
                </a:tc>
                <a:tc vMerge="1">
                  <a:txBody>
                    <a:bodyPr/>
                    <a:lstStyle/>
                    <a:p>
                      <a:endParaRPr lang="en-GB" sz="1000"/>
                    </a:p>
                  </a:txBody>
                  <a:tcPr/>
                </a:tc>
                <a:extLst>
                  <a:ext uri="{0D108BD9-81ED-4DB2-BD59-A6C34878D82A}">
                    <a16:rowId xmlns:a16="http://schemas.microsoft.com/office/drawing/2014/main" val="3246506055"/>
                  </a:ext>
                </a:extLst>
              </a:tr>
              <a:tr h="243750">
                <a:tc>
                  <a:txBody>
                    <a:bodyPr/>
                    <a:lstStyle/>
                    <a:p>
                      <a:r>
                        <a:rPr lang="en-GB" sz="1000"/>
                        <a:t>15</a:t>
                      </a:r>
                      <a:r>
                        <a:rPr lang="en-GB" sz="1000" baseline="30000"/>
                        <a:t>th</a:t>
                      </a:r>
                      <a:r>
                        <a:rPr lang="en-GB" sz="100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318311303"/>
                  </a:ext>
                </a:extLst>
              </a:tr>
              <a:tr h="243750">
                <a:tc>
                  <a:txBody>
                    <a:bodyPr/>
                    <a:lstStyle/>
                    <a:p>
                      <a:r>
                        <a:rPr lang="en-GB" sz="1000"/>
                        <a:t>22</a:t>
                      </a:r>
                      <a:r>
                        <a:rPr lang="en-GB" sz="1000" baseline="30000"/>
                        <a:t>nd</a:t>
                      </a:r>
                      <a:r>
                        <a:rPr lang="en-GB" sz="100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2624363341"/>
                  </a:ext>
                </a:extLst>
              </a:tr>
              <a:tr h="243750">
                <a:tc>
                  <a:txBody>
                    <a:bodyPr/>
                    <a:lstStyle/>
                    <a:p>
                      <a:r>
                        <a:rPr lang="en-GB" sz="1000"/>
                        <a:t>29</a:t>
                      </a:r>
                      <a:r>
                        <a:rPr lang="en-GB" sz="1000" baseline="30000"/>
                        <a:t>th</a:t>
                      </a:r>
                      <a:r>
                        <a:rPr lang="en-GB" sz="1000"/>
                        <a:t> April</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3005992892"/>
                  </a:ext>
                </a:extLst>
              </a:tr>
              <a:tr h="243750">
                <a:tc>
                  <a:txBody>
                    <a:bodyPr/>
                    <a:lstStyle/>
                    <a:p>
                      <a:r>
                        <a:rPr lang="en-GB" sz="1000"/>
                        <a:t>6</a:t>
                      </a:r>
                      <a:r>
                        <a:rPr lang="en-GB" sz="1000" baseline="30000"/>
                        <a:t>th</a:t>
                      </a:r>
                      <a:r>
                        <a:rPr lang="en-GB" sz="1000"/>
                        <a:t> May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1999204880"/>
                  </a:ext>
                </a:extLst>
              </a:tr>
              <a:tr h="243750">
                <a:tc>
                  <a:txBody>
                    <a:bodyPr/>
                    <a:lstStyle/>
                    <a:p>
                      <a:r>
                        <a:rPr lang="en-GB" sz="1000"/>
                        <a:t>13</a:t>
                      </a:r>
                      <a:r>
                        <a:rPr lang="en-GB" sz="1000" baseline="30000"/>
                        <a:t>th</a:t>
                      </a:r>
                      <a:r>
                        <a:rPr lang="en-GB" sz="1000"/>
                        <a:t> May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1422577975"/>
                  </a:ext>
                </a:extLst>
              </a:tr>
              <a:tr h="243750">
                <a:tc>
                  <a:txBody>
                    <a:bodyPr/>
                    <a:lstStyle/>
                    <a:p>
                      <a:r>
                        <a:rPr lang="en-GB" sz="1000"/>
                        <a:t>20</a:t>
                      </a:r>
                      <a:r>
                        <a:rPr lang="en-GB" sz="1000" baseline="30000"/>
                        <a:t>th</a:t>
                      </a:r>
                      <a:r>
                        <a:rPr lang="en-GB" sz="1000"/>
                        <a:t> May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2284100967"/>
                  </a:ext>
                </a:extLst>
              </a:tr>
              <a:tr h="243750">
                <a:tc>
                  <a:txBody>
                    <a:bodyPr/>
                    <a:lstStyle/>
                    <a:p>
                      <a:r>
                        <a:rPr lang="en-GB" sz="1000"/>
                        <a:t>Half term</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1615113340"/>
                  </a:ext>
                </a:extLst>
              </a:tr>
              <a:tr h="243750">
                <a:tc>
                  <a:txBody>
                    <a:bodyPr/>
                    <a:lstStyle/>
                    <a:p>
                      <a:r>
                        <a:rPr lang="en-GB" sz="1000"/>
                        <a:t>3</a:t>
                      </a:r>
                      <a:r>
                        <a:rPr lang="en-GB" sz="1000" baseline="30000"/>
                        <a:t>rd</a:t>
                      </a:r>
                      <a:r>
                        <a:rPr lang="en-GB" sz="100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3357033400"/>
                  </a:ext>
                </a:extLst>
              </a:tr>
              <a:tr h="243750">
                <a:tc>
                  <a:txBody>
                    <a:bodyPr/>
                    <a:lstStyle/>
                    <a:p>
                      <a:r>
                        <a:rPr lang="en-GB" sz="1000"/>
                        <a:t>10</a:t>
                      </a:r>
                      <a:r>
                        <a:rPr lang="en-GB" sz="1000" baseline="30000"/>
                        <a:t>th</a:t>
                      </a:r>
                      <a:r>
                        <a:rPr lang="en-GB" sz="100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3213273792"/>
                  </a:ext>
                </a:extLst>
              </a:tr>
              <a:tr h="243750">
                <a:tc>
                  <a:txBody>
                    <a:bodyPr/>
                    <a:lstStyle/>
                    <a:p>
                      <a:r>
                        <a:rPr lang="en-GB" sz="1000"/>
                        <a:t>17</a:t>
                      </a:r>
                      <a:r>
                        <a:rPr lang="en-GB" sz="1000" baseline="30000"/>
                        <a:t>th</a:t>
                      </a:r>
                      <a:r>
                        <a:rPr lang="en-GB" sz="100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3797708790"/>
                  </a:ext>
                </a:extLst>
              </a:tr>
              <a:tr h="243750">
                <a:tc>
                  <a:txBody>
                    <a:bodyPr/>
                    <a:lstStyle/>
                    <a:p>
                      <a:r>
                        <a:rPr lang="en-GB" sz="1000"/>
                        <a:t>24</a:t>
                      </a:r>
                      <a:r>
                        <a:rPr lang="en-GB" sz="1000" baseline="30000"/>
                        <a:t>th</a:t>
                      </a:r>
                      <a:r>
                        <a:rPr lang="en-GB" sz="1000"/>
                        <a:t> June</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208325105"/>
                  </a:ext>
                </a:extLst>
              </a:tr>
              <a:tr h="243750">
                <a:tc>
                  <a:txBody>
                    <a:bodyPr/>
                    <a:lstStyle/>
                    <a:p>
                      <a:r>
                        <a:rPr lang="en-GB" sz="1000"/>
                        <a:t>1</a:t>
                      </a:r>
                      <a:r>
                        <a:rPr lang="en-GB" sz="1000" baseline="30000"/>
                        <a:t>st</a:t>
                      </a:r>
                      <a:r>
                        <a:rPr lang="en-GB" sz="100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978656393"/>
                  </a:ext>
                </a:extLst>
              </a:tr>
              <a:tr h="243750">
                <a:tc>
                  <a:txBody>
                    <a:bodyPr/>
                    <a:lstStyle/>
                    <a:p>
                      <a:r>
                        <a:rPr lang="en-GB" sz="1000"/>
                        <a:t>8</a:t>
                      </a:r>
                      <a:r>
                        <a:rPr lang="en-GB" sz="1000" baseline="30000"/>
                        <a:t>th</a:t>
                      </a:r>
                      <a:r>
                        <a:rPr lang="en-GB" sz="100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1599787307"/>
                  </a:ext>
                </a:extLst>
              </a:tr>
              <a:tr h="243750">
                <a:tc>
                  <a:txBody>
                    <a:bodyPr/>
                    <a:lstStyle/>
                    <a:p>
                      <a:r>
                        <a:rPr lang="en-GB" sz="1000"/>
                        <a:t>15</a:t>
                      </a:r>
                      <a:r>
                        <a:rPr lang="en-GB" sz="1000" baseline="30000"/>
                        <a:t>th</a:t>
                      </a:r>
                      <a:r>
                        <a:rPr lang="en-GB" sz="1000"/>
                        <a:t> July</a:t>
                      </a:r>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tc>
                  <a:txBody>
                    <a:bodyPr/>
                    <a:lstStyle/>
                    <a:p>
                      <a:endParaRPr lang="en-GB" sz="1000"/>
                    </a:p>
                  </a:txBody>
                  <a:tcPr/>
                </a:tc>
                <a:extLst>
                  <a:ext uri="{0D108BD9-81ED-4DB2-BD59-A6C34878D82A}">
                    <a16:rowId xmlns:a16="http://schemas.microsoft.com/office/drawing/2014/main" val="1569660296"/>
                  </a:ext>
                </a:extLst>
              </a:tr>
            </a:tbl>
          </a:graphicData>
        </a:graphic>
      </p:graphicFrame>
      <p:sp>
        <p:nvSpPr>
          <p:cNvPr id="7" name="Google Shape;211;p10">
            <a:extLst>
              <a:ext uri="{FF2B5EF4-FFF2-40B4-BE49-F238E27FC236}">
                <a16:creationId xmlns:a16="http://schemas.microsoft.com/office/drawing/2014/main" id="{EC2F9B75-5BE9-410D-9188-DFE0313523AB}"/>
              </a:ext>
            </a:extLst>
          </p:cNvPr>
          <p:cNvSpPr/>
          <p:nvPr/>
        </p:nvSpPr>
        <p:spPr>
          <a:xfrm>
            <a:off x="2016015" y="762554"/>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a:solidFill>
                  <a:srgbClr val="FFFFFF"/>
                </a:solidFill>
                <a:latin typeface="Verdana" panose="020B0604030504040204" pitchFamily="34" charset="0"/>
                <a:ea typeface="Verdana" panose="020B0604030504040204" pitchFamily="34" charset="0"/>
                <a:sym typeface="Arial"/>
              </a:rPr>
              <a:t>everyday.</a:t>
            </a:r>
            <a:endParaRPr sz="1000" b="0" i="0" u="none" strike="noStrike" cap="none">
              <a:solidFill>
                <a:srgbClr val="FFFFFF"/>
              </a:solidFill>
              <a:latin typeface="Verdana" panose="020B0604030504040204" pitchFamily="34" charset="0"/>
              <a:ea typeface="Verdana" panose="020B0604030504040204" pitchFamily="34" charset="0"/>
              <a:sym typeface="Arial"/>
            </a:endParaRPr>
          </a:p>
        </p:txBody>
      </p:sp>
    </p:spTree>
    <p:extLst>
      <p:ext uri="{BB962C8B-B14F-4D97-AF65-F5344CB8AC3E}">
        <p14:creationId xmlns:p14="http://schemas.microsoft.com/office/powerpoint/2010/main" val="1059416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9" name="Google Shape;109;p7"/>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 name="Google Shape;110;p7"/>
          <p:cNvSpPr txBox="1"/>
          <p:nvPr/>
        </p:nvSpPr>
        <p:spPr>
          <a:xfrm>
            <a:off x="2717970" y="433936"/>
            <a:ext cx="3707543"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GB" sz="2600" b="1" i="0" u="none" strike="noStrike" cap="none">
                <a:solidFill>
                  <a:schemeClr val="dk1"/>
                </a:solidFill>
                <a:latin typeface="Maven Pro"/>
                <a:ea typeface="Maven Pro"/>
                <a:cs typeface="Maven Pro"/>
                <a:sym typeface="Maven Pro"/>
              </a:rPr>
              <a:t>Year 9 reading list</a:t>
            </a:r>
            <a:endParaRPr sz="2800" b="0" i="0" u="none" strike="noStrike" cap="none">
              <a:solidFill>
                <a:schemeClr val="dk1"/>
              </a:solidFill>
              <a:latin typeface="Maven Pro Medium"/>
              <a:ea typeface="Maven Pro Medium"/>
              <a:cs typeface="Maven Pro Medium"/>
              <a:sym typeface="Maven Pro Medium"/>
            </a:endParaRPr>
          </a:p>
        </p:txBody>
      </p:sp>
      <p:pic>
        <p:nvPicPr>
          <p:cNvPr id="2" name="Picture 1">
            <a:extLst>
              <a:ext uri="{FF2B5EF4-FFF2-40B4-BE49-F238E27FC236}">
                <a16:creationId xmlns:a16="http://schemas.microsoft.com/office/drawing/2014/main" id="{106B7A2C-D0E2-4AB6-8F50-A9879F18D355}"/>
              </a:ext>
            </a:extLst>
          </p:cNvPr>
          <p:cNvPicPr>
            <a:picLocks noChangeAspect="1"/>
          </p:cNvPicPr>
          <p:nvPr/>
        </p:nvPicPr>
        <p:blipFill>
          <a:blip r:embed="rId3"/>
          <a:stretch>
            <a:fillRect/>
          </a:stretch>
        </p:blipFill>
        <p:spPr>
          <a:xfrm>
            <a:off x="-68301" y="1218678"/>
            <a:ext cx="6493814" cy="3687766"/>
          </a:xfrm>
          <a:prstGeom prst="rect">
            <a:avLst/>
          </a:prstGeom>
        </p:spPr>
      </p:pic>
      <p:pic>
        <p:nvPicPr>
          <p:cNvPr id="7" name="Google Shape;112;p7">
            <a:extLst>
              <a:ext uri="{FF2B5EF4-FFF2-40B4-BE49-F238E27FC236}">
                <a16:creationId xmlns:a16="http://schemas.microsoft.com/office/drawing/2014/main" id="{66E469D9-0C47-45FA-B808-24B89E0505D8}"/>
              </a:ext>
            </a:extLst>
          </p:cNvPr>
          <p:cNvPicPr preferRelativeResize="0"/>
          <p:nvPr/>
        </p:nvPicPr>
        <p:blipFill rotWithShape="1">
          <a:blip r:embed="rId4">
            <a:alphaModFix/>
          </a:blip>
          <a:srcRect/>
          <a:stretch/>
        </p:blipFill>
        <p:spPr>
          <a:xfrm>
            <a:off x="6812060" y="637036"/>
            <a:ext cx="1801300" cy="1589317"/>
          </a:xfrm>
          <a:prstGeom prst="rect">
            <a:avLst/>
          </a:prstGeom>
          <a:noFill/>
          <a:ln>
            <a:noFill/>
          </a:ln>
        </p:spPr>
      </p:pic>
      <p:sp>
        <p:nvSpPr>
          <p:cNvPr id="8" name="Google Shape;115;p7">
            <a:extLst>
              <a:ext uri="{FF2B5EF4-FFF2-40B4-BE49-F238E27FC236}">
                <a16:creationId xmlns:a16="http://schemas.microsoft.com/office/drawing/2014/main" id="{B1E123B3-4692-4BF1-96BE-660FBDB0D5B8}"/>
              </a:ext>
            </a:extLst>
          </p:cNvPr>
          <p:cNvSpPr/>
          <p:nvPr/>
        </p:nvSpPr>
        <p:spPr>
          <a:xfrm>
            <a:off x="6583678" y="2751166"/>
            <a:ext cx="2377543" cy="2118002"/>
          </a:xfrm>
          <a:prstGeom prst="roundRect">
            <a:avLst>
              <a:gd name="adj" fmla="val 16667"/>
            </a:avLst>
          </a:prstGeom>
          <a:solidFill>
            <a:srgbClr val="000000">
              <a:alpha val="0"/>
            </a:srgbClr>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400" b="1" i="0" u="none" strike="noStrike" cap="none">
                <a:solidFill>
                  <a:schemeClr val="dk1"/>
                </a:solidFill>
                <a:latin typeface="Verdana"/>
                <a:ea typeface="Verdana"/>
                <a:cs typeface="Verdana"/>
                <a:sym typeface="Verdana"/>
              </a:rPr>
              <a:t>Subject Wider Rea</a:t>
            </a:r>
            <a:r>
              <a:rPr lang="en-GB" sz="1400" b="1" i="0" u="none" strike="noStrike" cap="none">
                <a:solidFill>
                  <a:schemeClr val="dk1"/>
                </a:solidFill>
                <a:latin typeface="Verdana"/>
                <a:ea typeface="Verdana"/>
                <a:cs typeface="Verdana"/>
                <a:sym typeface="Verdana"/>
              </a:rPr>
              <a:t>d</a:t>
            </a:r>
            <a:r>
              <a:rPr lang="en" sz="1400" b="1" i="0" u="none" strike="noStrike" cap="none">
                <a:solidFill>
                  <a:schemeClr val="dk1"/>
                </a:solidFill>
                <a:latin typeface="Verdana"/>
                <a:ea typeface="Verdana"/>
                <a:cs typeface="Verdana"/>
                <a:sym typeface="Verdana"/>
              </a:rPr>
              <a:t>ing</a:t>
            </a:r>
            <a:br>
              <a:rPr lang="en" sz="1400" b="0" i="0" u="none" strike="noStrike" cap="none">
                <a:solidFill>
                  <a:schemeClr val="dk1"/>
                </a:solidFill>
                <a:latin typeface="Verdana"/>
                <a:ea typeface="Verdana"/>
                <a:cs typeface="Verdana"/>
                <a:sym typeface="Verdana"/>
              </a:rPr>
            </a:br>
            <a:r>
              <a:rPr lang="en" sz="1400" b="0" i="0" u="none" strike="noStrike" cap="none">
                <a:solidFill>
                  <a:schemeClr val="dk1"/>
                </a:solidFill>
                <a:latin typeface="Verdana"/>
                <a:ea typeface="Verdana"/>
                <a:cs typeface="Verdana"/>
                <a:sym typeface="Verdana"/>
              </a:rPr>
              <a:t>Lists for every subject are available on the school website subject pages at: </a:t>
            </a:r>
            <a:r>
              <a:rPr lang="en" sz="1400" i="0" u="sng" strike="noStrike" cap="none">
                <a:solidFill>
                  <a:schemeClr val="dk1"/>
                </a:solidFill>
                <a:latin typeface="Verdana"/>
                <a:ea typeface="Verdana"/>
                <a:cs typeface="Verdana"/>
                <a:sym typeface="Verdana"/>
                <a:hlinkClick r:id="rId5">
                  <a:extLst>
                    <a:ext uri="{A12FA001-AC4F-418D-AE19-62706E023703}">
                      <ahyp:hlinkClr xmlns:ahyp="http://schemas.microsoft.com/office/drawing/2018/hyperlinkcolor" val="tx"/>
                    </a:ext>
                  </a:extLst>
                </a:hlinkClick>
              </a:rPr>
              <a:t>https://www.wilsthorpe.ttct.co.uk/curriculum/subjects</a:t>
            </a:r>
            <a:r>
              <a:rPr lang="en" sz="1400" i="0" u="none" strike="noStrike" cap="none">
                <a:solidFill>
                  <a:schemeClr val="dk1"/>
                </a:solidFill>
                <a:latin typeface="Verdana"/>
                <a:ea typeface="Verdana"/>
                <a:cs typeface="Verdana"/>
                <a:sym typeface="Verdana"/>
              </a:rPr>
              <a:t>/</a:t>
            </a:r>
            <a:endParaRPr sz="1400" i="0" u="none" strike="noStrike" cap="none">
              <a:solidFill>
                <a:schemeClr val="dk1"/>
              </a:solidFill>
              <a:latin typeface="Verdana"/>
              <a:ea typeface="Verdana"/>
              <a:cs typeface="Verdana"/>
              <a:sym typeface="Verdana"/>
            </a:endParaRPr>
          </a:p>
        </p:txBody>
      </p:sp>
      <p:sp>
        <p:nvSpPr>
          <p:cNvPr id="10" name="Google Shape;115;p7">
            <a:extLst>
              <a:ext uri="{FF2B5EF4-FFF2-40B4-BE49-F238E27FC236}">
                <a16:creationId xmlns:a16="http://schemas.microsoft.com/office/drawing/2014/main" id="{E510C8DD-B7F2-4E77-B4EC-F6796ABD2DF4}"/>
              </a:ext>
            </a:extLst>
          </p:cNvPr>
          <p:cNvSpPr/>
          <p:nvPr/>
        </p:nvSpPr>
        <p:spPr>
          <a:xfrm>
            <a:off x="6583678" y="1682877"/>
            <a:ext cx="2377543" cy="1262783"/>
          </a:xfrm>
          <a:prstGeom prst="roundRect">
            <a:avLst>
              <a:gd name="adj" fmla="val 16667"/>
            </a:avLst>
          </a:prstGeom>
          <a:solidFill>
            <a:srgbClr val="000000">
              <a:alpha val="0"/>
            </a:srgb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GB" sz="1400" i="0" u="none" strike="noStrike" cap="none">
                <a:solidFill>
                  <a:schemeClr val="dk1"/>
                </a:solidFill>
                <a:latin typeface="Verdana"/>
                <a:ea typeface="Verdana"/>
                <a:cs typeface="Verdana"/>
                <a:sym typeface="Verdana"/>
              </a:rPr>
              <a:t>Alternative ‘Super Readable Reads’ are available in the library</a:t>
            </a:r>
            <a:endParaRPr sz="1400" i="0" u="none" strike="noStrike" cap="none">
              <a:solidFill>
                <a:schemeClr val="dk1"/>
              </a:solidFill>
              <a:latin typeface="Verdana"/>
              <a:ea typeface="Verdana"/>
              <a:cs typeface="Verdana"/>
              <a:sym typeface="Verdana"/>
            </a:endParaRPr>
          </a:p>
        </p:txBody>
      </p:sp>
      <p:sp>
        <p:nvSpPr>
          <p:cNvPr id="11" name="Google Shape;211;p10">
            <a:extLst>
              <a:ext uri="{FF2B5EF4-FFF2-40B4-BE49-F238E27FC236}">
                <a16:creationId xmlns:a16="http://schemas.microsoft.com/office/drawing/2014/main" id="{CF5FBEC9-1899-4103-8C2C-055B9D5A0196}"/>
              </a:ext>
            </a:extLst>
          </p:cNvPr>
          <p:cNvSpPr/>
          <p:nvPr/>
        </p:nvSpPr>
        <p:spPr>
          <a:xfrm>
            <a:off x="692485" y="937929"/>
            <a:ext cx="5111967" cy="199441"/>
          </a:xfrm>
          <a:prstGeom prst="roundRect">
            <a:avLst>
              <a:gd name="adj" fmla="val 16667"/>
            </a:avLst>
          </a:prstGeom>
          <a:solidFill>
            <a:srgbClr val="C000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000" b="0" i="0" u="none" strike="noStrike" cap="none">
                <a:solidFill>
                  <a:srgbClr val="FFFFFF"/>
                </a:solidFill>
                <a:latin typeface="Verdana" panose="020B0604030504040204" pitchFamily="34" charset="0"/>
                <a:ea typeface="Verdana" panose="020B0604030504040204" pitchFamily="34" charset="0"/>
                <a:sym typeface="Arial"/>
              </a:rPr>
              <a:t>Fifteen is fantastic! </a:t>
            </a:r>
            <a:r>
              <a:rPr lang="en" sz="1000" b="0" i="0" u="none" strike="noStrike" cap="none">
                <a:solidFill>
                  <a:srgbClr val="FFFFFF"/>
                </a:solidFill>
                <a:latin typeface="Verdana" panose="020B0604030504040204" pitchFamily="34" charset="0"/>
                <a:ea typeface="Verdana" panose="020B0604030504040204" pitchFamily="34" charset="0"/>
                <a:sym typeface="Arial"/>
              </a:rPr>
              <a:t>Remember to read for at least 15 minutes </a:t>
            </a:r>
            <a:r>
              <a:rPr lang="en-GB" sz="1000" b="0" i="0" u="none" strike="noStrike" cap="none">
                <a:solidFill>
                  <a:srgbClr val="FFFFFF"/>
                </a:solidFill>
                <a:latin typeface="Verdana" panose="020B0604030504040204" pitchFamily="34" charset="0"/>
                <a:ea typeface="Verdana" panose="020B0604030504040204" pitchFamily="34" charset="0"/>
                <a:sym typeface="Arial"/>
              </a:rPr>
              <a:t>everyday.</a:t>
            </a:r>
            <a:endParaRPr sz="1000" b="0" i="0" u="none" strike="noStrike" cap="none">
              <a:solidFill>
                <a:srgbClr val="FFFFFF"/>
              </a:solidFill>
              <a:latin typeface="Verdana" panose="020B0604030504040204" pitchFamily="34" charset="0"/>
              <a:ea typeface="Verdana" panose="020B0604030504040204" pitchFamily="34"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2" name="Google Shape;202;p8"/>
          <p:cNvSpPr/>
          <p:nvPr/>
        </p:nvSpPr>
        <p:spPr>
          <a:xfrm>
            <a:off x="90900" y="98700"/>
            <a:ext cx="8962200" cy="4937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3" name="Google Shape;203;p8"/>
          <p:cNvSpPr txBox="1"/>
          <p:nvPr/>
        </p:nvSpPr>
        <p:spPr>
          <a:xfrm>
            <a:off x="3119977" y="85351"/>
            <a:ext cx="2502000" cy="4347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2600"/>
              <a:buFont typeface="Arial"/>
              <a:buNone/>
            </a:pPr>
            <a:r>
              <a:rPr lang="en" sz="2600" b="1" i="0" u="none" strike="noStrike" cap="none">
                <a:solidFill>
                  <a:schemeClr val="dk1"/>
                </a:solidFill>
                <a:latin typeface="Maven Pro"/>
                <a:ea typeface="Maven Pro"/>
                <a:cs typeface="Maven Pro"/>
                <a:sym typeface="Maven Pro"/>
              </a:rPr>
              <a:t>Maths</a:t>
            </a:r>
            <a:endParaRPr sz="2800" b="0" i="0" u="none" strike="noStrike" cap="none">
              <a:solidFill>
                <a:schemeClr val="dk1"/>
              </a:solidFill>
              <a:latin typeface="Maven Pro Medium"/>
              <a:ea typeface="Maven Pro Medium"/>
              <a:cs typeface="Maven Pro Medium"/>
              <a:sym typeface="Maven Pro Medium"/>
            </a:endParaRPr>
          </a:p>
        </p:txBody>
      </p:sp>
      <p:graphicFrame>
        <p:nvGraphicFramePr>
          <p:cNvPr id="204" name="Google Shape;204;p8"/>
          <p:cNvGraphicFramePr/>
          <p:nvPr/>
        </p:nvGraphicFramePr>
        <p:xfrm>
          <a:off x="180300" y="937175"/>
          <a:ext cx="8783400" cy="3989450"/>
        </p:xfrm>
        <a:graphic>
          <a:graphicData uri="http://schemas.openxmlformats.org/drawingml/2006/table">
            <a:tbl>
              <a:tblPr>
                <a:noFill/>
              </a:tblPr>
              <a:tblGrid>
                <a:gridCol w="2942725">
                  <a:extLst>
                    <a:ext uri="{9D8B030D-6E8A-4147-A177-3AD203B41FA5}">
                      <a16:colId xmlns:a16="http://schemas.microsoft.com/office/drawing/2014/main" val="20000"/>
                    </a:ext>
                  </a:extLst>
                </a:gridCol>
                <a:gridCol w="2912875">
                  <a:extLst>
                    <a:ext uri="{9D8B030D-6E8A-4147-A177-3AD203B41FA5}">
                      <a16:colId xmlns:a16="http://schemas.microsoft.com/office/drawing/2014/main" val="20001"/>
                    </a:ext>
                  </a:extLst>
                </a:gridCol>
                <a:gridCol w="2927800">
                  <a:extLst>
                    <a:ext uri="{9D8B030D-6E8A-4147-A177-3AD203B41FA5}">
                      <a16:colId xmlns:a16="http://schemas.microsoft.com/office/drawing/2014/main" val="20002"/>
                    </a:ext>
                  </a:extLst>
                </a:gridCol>
              </a:tblGrid>
              <a:tr h="3989450">
                <a:tc>
                  <a:txBody>
                    <a:bodyPr/>
                    <a:lstStyle/>
                    <a:p>
                      <a:pPr marL="457200" marR="0" lvl="0" indent="-298450" algn="ctr" rtl="0">
                        <a:lnSpc>
                          <a:spcPct val="100000"/>
                        </a:lnSpc>
                        <a:spcBef>
                          <a:spcPts val="0"/>
                        </a:spcBef>
                        <a:spcAft>
                          <a:spcPts val="0"/>
                        </a:spcAft>
                        <a:buClr>
                          <a:srgbClr val="000000"/>
                        </a:buClr>
                        <a:buSzPts val="1100"/>
                        <a:buFont typeface="Arial"/>
                        <a:buAutoNum type="arabicPeriod"/>
                      </a:pPr>
                      <a:r>
                        <a:rPr lang="en" sz="1100" b="1" u="none" strike="noStrike" cap="none"/>
                        <a:t>Enlargement and Similarity</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b="1" u="none" strike="noStrike" cap="none">
                          <a:solidFill>
                            <a:srgbClr val="000000"/>
                          </a:solidFill>
                        </a:rPr>
                        <a:t>Similar shapes</a:t>
                      </a:r>
                      <a:r>
                        <a:rPr lang="en" sz="1100" u="none" strike="noStrike" cap="none">
                          <a:solidFill>
                            <a:srgbClr val="000000"/>
                          </a:solidFill>
                        </a:rPr>
                        <a:t> have corresponding sides that are in the same ratio.</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Similar shapes have exactly the same size angles.</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b="1" u="none" strike="noStrike" cap="none">
                          <a:solidFill>
                            <a:srgbClr val="000000"/>
                          </a:solidFill>
                        </a:rPr>
                        <a:t>Enlargements</a:t>
                      </a:r>
                      <a:r>
                        <a:rPr lang="en" sz="1100" u="none" strike="noStrike" cap="none">
                          <a:solidFill>
                            <a:srgbClr val="000000"/>
                          </a:solidFill>
                        </a:rPr>
                        <a:t> require a scale factor of enlargement and a centre of enlargement</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b="1" u="none" strike="noStrike" cap="none">
                          <a:solidFill>
                            <a:srgbClr val="000000"/>
                          </a:solidFill>
                        </a:rPr>
                        <a:t>Scale factors</a:t>
                      </a:r>
                      <a:r>
                        <a:rPr lang="en" sz="1100" u="none" strike="noStrike" cap="none">
                          <a:solidFill>
                            <a:srgbClr val="000000"/>
                          </a:solidFill>
                        </a:rPr>
                        <a:t> between 0 and 1 will reduce the size of the shape</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b="1" u="none" strike="noStrike" cap="none">
                          <a:solidFill>
                            <a:srgbClr val="000000"/>
                          </a:solidFill>
                        </a:rPr>
                        <a:t>Negative scale factors</a:t>
                      </a:r>
                      <a:r>
                        <a:rPr lang="en" sz="1100" u="none" strike="noStrike" cap="none">
                          <a:solidFill>
                            <a:srgbClr val="000000"/>
                          </a:solidFill>
                        </a:rPr>
                        <a:t> change the size of the shape and rotate by 180 degrees</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The </a:t>
                      </a:r>
                      <a:r>
                        <a:rPr lang="en" sz="1100" b="1" u="none" strike="noStrike" cap="none">
                          <a:solidFill>
                            <a:srgbClr val="000000"/>
                          </a:solidFill>
                        </a:rPr>
                        <a:t>hypotenuse</a:t>
                      </a:r>
                      <a:r>
                        <a:rPr lang="en" sz="1100" u="none" strike="noStrike" cap="none">
                          <a:solidFill>
                            <a:srgbClr val="000000"/>
                          </a:solidFill>
                        </a:rPr>
                        <a:t> is the longest side in a right-angled triangle</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endParaRPr sz="1100" u="none" strike="noStrike" cap="none">
                        <a:solidFill>
                          <a:srgbClr val="000000"/>
                        </a:solidFill>
                      </a:endParaRPr>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t>2. Solving Ratio and Proportion</a:t>
                      </a:r>
                      <a:endParaRPr sz="1100" b="1" u="none" strike="noStrike" cap="none"/>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a:t>
                      </a:r>
                      <a:r>
                        <a:rPr lang="en" sz="1100" u="none" strike="noStrike" cap="none">
                          <a:solidFill>
                            <a:srgbClr val="000000"/>
                          </a:solidFill>
                          <a:latin typeface="Times New Roman"/>
                          <a:ea typeface="Times New Roman"/>
                          <a:cs typeface="Times New Roman"/>
                          <a:sym typeface="Times New Roman"/>
                        </a:rPr>
                        <a:t>     </a:t>
                      </a:r>
                      <a:r>
                        <a:rPr lang="en" sz="1100" b="1" u="none" strike="noStrike" cap="none">
                          <a:solidFill>
                            <a:srgbClr val="000000"/>
                          </a:solidFill>
                        </a:rPr>
                        <a:t>Directly Proportional</a:t>
                      </a:r>
                      <a:r>
                        <a:rPr lang="en" sz="1100" u="none" strike="noStrike" cap="none">
                          <a:solidFill>
                            <a:srgbClr val="000000"/>
                          </a:solidFill>
                        </a:rPr>
                        <a:t> relationships have equations </a:t>
                      </a:r>
                      <a:r>
                        <a:rPr lang="en" sz="1100" b="1" u="none" strike="noStrike" cap="none">
                          <a:solidFill>
                            <a:srgbClr val="000000"/>
                          </a:solidFill>
                        </a:rPr>
                        <a:t>y=kx</a:t>
                      </a:r>
                      <a:endParaRPr sz="1100" b="1"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b="1" u="none" strike="noStrike" cap="none">
                          <a:solidFill>
                            <a:srgbClr val="000000"/>
                          </a:solidFill>
                        </a:rPr>
                        <a:t>Inversely Proportional</a:t>
                      </a:r>
                      <a:r>
                        <a:rPr lang="en" sz="1100" u="none" strike="noStrike" cap="none">
                          <a:solidFill>
                            <a:srgbClr val="000000"/>
                          </a:solidFill>
                        </a:rPr>
                        <a:t> relationships have equations </a:t>
                      </a:r>
                      <a:r>
                        <a:rPr lang="en" sz="1100" b="1" u="none" strike="noStrike" cap="none">
                          <a:solidFill>
                            <a:srgbClr val="000000"/>
                          </a:solidFill>
                        </a:rPr>
                        <a:t>y=k/x</a:t>
                      </a:r>
                      <a:endParaRPr sz="1100" b="1"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Recognise graphs of direct and inverse proportion</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endParaRPr sz="1100" u="none" strike="noStrike" cap="none"/>
                    </a:p>
                    <a:p>
                      <a:pPr marL="0" marR="0" lvl="0" indent="0" algn="l" rtl="0">
                        <a:lnSpc>
                          <a:spcPct val="115000"/>
                        </a:lnSpc>
                        <a:spcBef>
                          <a:spcPts val="1200"/>
                        </a:spcBef>
                        <a:spcAft>
                          <a:spcPts val="0"/>
                        </a:spcAft>
                        <a:buClr>
                          <a:srgbClr val="000000"/>
                        </a:buClr>
                        <a:buSzPts val="1100"/>
                        <a:buFont typeface="Arial"/>
                        <a:buNone/>
                      </a:pPr>
                      <a:r>
                        <a:rPr lang="en" sz="1100" u="none" strike="noStrike" cap="none"/>
                        <a:t>     </a:t>
                      </a:r>
                      <a:endParaRPr sz="1100" u="none" strike="noStrike" cap="none"/>
                    </a:p>
                    <a:p>
                      <a:pPr marL="0" marR="0" lvl="0" indent="0" algn="l" rtl="0">
                        <a:lnSpc>
                          <a:spcPct val="115000"/>
                        </a:lnSpc>
                        <a:spcBef>
                          <a:spcPts val="1200"/>
                        </a:spcBef>
                        <a:spcAft>
                          <a:spcPts val="0"/>
                        </a:spcAft>
                        <a:buClr>
                          <a:srgbClr val="000000"/>
                        </a:buClr>
                        <a:buSzPts val="1100"/>
                        <a:buFont typeface="Arial"/>
                        <a:buNone/>
                      </a:pPr>
                      <a:r>
                        <a:rPr lang="en" sz="1100" u="none" strike="noStrike" cap="none"/>
                        <a:t>     </a:t>
                      </a:r>
                      <a:r>
                        <a:rPr lang="en" sz="1100" u="none" strike="noStrike" cap="none">
                          <a:solidFill>
                            <a:srgbClr val="000000"/>
                          </a:solidFill>
                        </a:rPr>
                        <a:t>To solve best buy problems I find the price of one product, This is the unitary method.</a:t>
                      </a:r>
                      <a:endParaRPr sz="1100" u="none" strike="noStrike" cap="none"/>
                    </a:p>
                  </a:txBody>
                  <a:tcPr marL="91425" marR="91425" marT="91425" marB="91425"/>
                </a:tc>
                <a:tc>
                  <a:txBody>
                    <a:bodyPr/>
                    <a:lstStyle/>
                    <a:p>
                      <a:pPr marL="0" marR="0" lvl="0" indent="0" algn="ctr" rtl="0">
                        <a:lnSpc>
                          <a:spcPct val="100000"/>
                        </a:lnSpc>
                        <a:spcBef>
                          <a:spcPts val="0"/>
                        </a:spcBef>
                        <a:spcAft>
                          <a:spcPts val="0"/>
                        </a:spcAft>
                        <a:buClr>
                          <a:srgbClr val="000000"/>
                        </a:buClr>
                        <a:buSzPts val="1100"/>
                        <a:buFont typeface="Arial"/>
                        <a:buNone/>
                      </a:pPr>
                      <a:r>
                        <a:rPr lang="en" sz="1100" b="1" u="none" strike="noStrike" cap="none"/>
                        <a:t>3. Rates</a:t>
                      </a:r>
                      <a:endParaRPr sz="1100" b="1" u="none" strike="noStrike" cap="none"/>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a:t>
                      </a:r>
                      <a:r>
                        <a:rPr lang="en" sz="1100" u="none" strike="noStrike" cap="none">
                          <a:solidFill>
                            <a:srgbClr val="000000"/>
                          </a:solidFill>
                          <a:latin typeface="Times New Roman"/>
                          <a:ea typeface="Times New Roman"/>
                          <a:cs typeface="Times New Roman"/>
                          <a:sym typeface="Times New Roman"/>
                        </a:rPr>
                        <a:t>     </a:t>
                      </a:r>
                      <a:r>
                        <a:rPr lang="en" sz="1100" u="none" strike="noStrike" cap="none">
                          <a:solidFill>
                            <a:srgbClr val="000000"/>
                          </a:solidFill>
                        </a:rPr>
                        <a:t>Speed = Distance/Time             </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Density = Mass/Volume</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To convert minutes to hours I must divide by 60</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u="none" strike="noStrike" cap="none"/>
                        <a:t>The</a:t>
                      </a:r>
                      <a:r>
                        <a:rPr lang="en" sz="1100" u="none" strike="noStrike" cap="none">
                          <a:solidFill>
                            <a:srgbClr val="000000"/>
                          </a:solidFill>
                        </a:rPr>
                        <a:t> </a:t>
                      </a:r>
                      <a:r>
                        <a:rPr lang="en" sz="1100" b="1" u="none" strike="noStrike" cap="none">
                          <a:solidFill>
                            <a:srgbClr val="000000"/>
                          </a:solidFill>
                        </a:rPr>
                        <a:t>gradient</a:t>
                      </a:r>
                      <a:r>
                        <a:rPr lang="en" sz="1100" u="none" strike="noStrike" cap="none">
                          <a:solidFill>
                            <a:srgbClr val="000000"/>
                          </a:solidFill>
                        </a:rPr>
                        <a:t> of a Distance-Time Graph gives the </a:t>
                      </a:r>
                      <a:r>
                        <a:rPr lang="en" sz="1100" b="1" u="none" strike="noStrike" cap="none">
                          <a:solidFill>
                            <a:srgbClr val="000000"/>
                          </a:solidFill>
                        </a:rPr>
                        <a:t>velocity</a:t>
                      </a:r>
                      <a:r>
                        <a:rPr lang="en" sz="1100" u="none" strike="noStrike" cap="none">
                          <a:solidFill>
                            <a:srgbClr val="000000"/>
                          </a:solidFill>
                        </a:rPr>
                        <a:t>.</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a:t>
                      </a:r>
                      <a:r>
                        <a:rPr lang="en" sz="1100" u="none" strike="noStrike" cap="none"/>
                        <a:t>T</a:t>
                      </a:r>
                      <a:r>
                        <a:rPr lang="en" sz="1100" u="none" strike="noStrike" cap="none">
                          <a:solidFill>
                            <a:srgbClr val="000000"/>
                          </a:solidFill>
                        </a:rPr>
                        <a:t>he gradient of a Velocity-Time Graph gives the </a:t>
                      </a:r>
                      <a:r>
                        <a:rPr lang="en" sz="1100" b="1" u="none" strike="noStrike" cap="none">
                          <a:solidFill>
                            <a:srgbClr val="000000"/>
                          </a:solidFill>
                        </a:rPr>
                        <a:t>acceleration</a:t>
                      </a:r>
                      <a:r>
                        <a:rPr lang="en" sz="1100" u="none" strike="noStrike" cap="none">
                          <a:solidFill>
                            <a:srgbClr val="000000"/>
                          </a:solidFill>
                        </a:rPr>
                        <a:t>.</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1m³ = 1 000 000cm</a:t>
                      </a:r>
                      <a:r>
                        <a:rPr lang="en" sz="1100" b="1" u="sng" strike="noStrike" cap="none">
                          <a:solidFill>
                            <a:srgbClr val="000000"/>
                          </a:solidFill>
                        </a:rPr>
                        <a:t>³</a:t>
                      </a:r>
                      <a:endParaRPr sz="1100" b="1" u="sng"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b="1" u="none" strike="noStrike" cap="none">
                          <a:solidFill>
                            <a:srgbClr val="000000"/>
                          </a:solidFill>
                        </a:rPr>
                        <a:t>     </a:t>
                      </a:r>
                      <a:r>
                        <a:rPr lang="en" sz="1100" u="none" strike="noStrike" cap="none">
                          <a:solidFill>
                            <a:srgbClr val="000000"/>
                          </a:solidFill>
                        </a:rPr>
                        <a:t>1 km = 1000m</a:t>
                      </a:r>
                      <a:endParaRPr sz="1100" u="none" strike="noStrike" cap="none">
                        <a:solidFill>
                          <a:srgbClr val="000000"/>
                        </a:solidFill>
                      </a:endParaRPr>
                    </a:p>
                    <a:p>
                      <a:pPr marL="0" marR="0" lvl="0" indent="0" algn="l" rtl="0">
                        <a:lnSpc>
                          <a:spcPct val="115000"/>
                        </a:lnSpc>
                        <a:spcBef>
                          <a:spcPts val="1200"/>
                        </a:spcBef>
                        <a:spcAft>
                          <a:spcPts val="0"/>
                        </a:spcAft>
                        <a:buClr>
                          <a:srgbClr val="000000"/>
                        </a:buClr>
                        <a:buSzPts val="1100"/>
                        <a:buFont typeface="Arial"/>
                        <a:buNone/>
                      </a:pPr>
                      <a:r>
                        <a:rPr lang="en" sz="1100" u="none" strike="noStrike" cap="none">
                          <a:solidFill>
                            <a:srgbClr val="000000"/>
                          </a:solidFill>
                        </a:rPr>
                        <a:t>     8km = 5miles</a:t>
                      </a:r>
                      <a:endParaRPr sz="1100" u="none" strike="noStrike" cap="none">
                        <a:solidFill>
                          <a:srgbClr val="000000"/>
                        </a:solidFill>
                      </a:endParaRPr>
                    </a:p>
                  </a:txBody>
                  <a:tcPr marL="91425" marR="91425" marT="91425" marB="91425"/>
                </a:tc>
                <a:extLst>
                  <a:ext uri="{0D108BD9-81ED-4DB2-BD59-A6C34878D82A}">
                    <a16:rowId xmlns:a16="http://schemas.microsoft.com/office/drawing/2014/main" val="10000"/>
                  </a:ext>
                </a:extLst>
              </a:tr>
            </a:tbl>
          </a:graphicData>
        </a:graphic>
      </p:graphicFrame>
      <p:pic>
        <p:nvPicPr>
          <p:cNvPr id="205" name="Google Shape;205;p8"/>
          <p:cNvPicPr preferRelativeResize="0"/>
          <p:nvPr/>
        </p:nvPicPr>
        <p:blipFill rotWithShape="1">
          <a:blip r:embed="rId3">
            <a:alphaModFix/>
          </a:blip>
          <a:srcRect/>
          <a:stretch/>
        </p:blipFill>
        <p:spPr>
          <a:xfrm>
            <a:off x="3511475" y="2897175"/>
            <a:ext cx="1972900" cy="86057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F57D74F64D184CB6D69779B2F690CB" ma:contentTypeVersion="15" ma:contentTypeDescription="Create a new document." ma:contentTypeScope="" ma:versionID="938d85168510f3e0aae2104c3ca9fcfb">
  <xsd:schema xmlns:xsd="http://www.w3.org/2001/XMLSchema" xmlns:xs="http://www.w3.org/2001/XMLSchema" xmlns:p="http://schemas.microsoft.com/office/2006/metadata/properties" xmlns:ns2="0a9e03f9-d863-4bd4-9da4-021144884c07" xmlns:ns3="b0b491b5-0359-4501-8d66-ba4d8fcd8de5" targetNamespace="http://schemas.microsoft.com/office/2006/metadata/properties" ma:root="true" ma:fieldsID="3aef51ef8899a42f7bca704c3d6e9147" ns2:_="" ns3:_="">
    <xsd:import namespace="0a9e03f9-d863-4bd4-9da4-021144884c07"/>
    <xsd:import namespace="b0b491b5-0359-4501-8d66-ba4d8fcd8de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lcf76f155ced4ddcb4097134ff3c332f" minOccurs="0"/>
                <xsd:element ref="ns2:TaxCatchAll"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a9e03f9-d863-4bd4-9da4-021144884c0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5" nillable="true" ma:displayName="Taxonomy Catch All Column" ma:hidden="true" ma:list="{b188733a-cc3a-4595-8708-0f4c12eac03d}" ma:internalName="TaxCatchAll" ma:showField="CatchAllData" ma:web="0a9e03f9-d863-4bd4-9da4-021144884c0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0b491b5-0359-4501-8d66-ba4d8fcd8de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d130c82-3eaf-4d6e-aa95-a900597639a8"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0b491b5-0359-4501-8d66-ba4d8fcd8de5">
      <Terms xmlns="http://schemas.microsoft.com/office/infopath/2007/PartnerControls"/>
    </lcf76f155ced4ddcb4097134ff3c332f>
    <TaxCatchAll xmlns="0a9e03f9-d863-4bd4-9da4-021144884c07" xsi:nil="true"/>
  </documentManagement>
</p:properties>
</file>

<file path=customXml/itemProps1.xml><?xml version="1.0" encoding="utf-8"?>
<ds:datastoreItem xmlns:ds="http://schemas.openxmlformats.org/officeDocument/2006/customXml" ds:itemID="{D92C1A8C-71AF-4E24-85B9-998990DBEAC2}">
  <ds:schemaRefs>
    <ds:schemaRef ds:uri="http://schemas.microsoft.com/sharepoint/v3/contenttype/forms"/>
  </ds:schemaRefs>
</ds:datastoreItem>
</file>

<file path=customXml/itemProps2.xml><?xml version="1.0" encoding="utf-8"?>
<ds:datastoreItem xmlns:ds="http://schemas.openxmlformats.org/officeDocument/2006/customXml" ds:itemID="{BB89D7F5-43BC-491B-B1D1-F9D14D0B220B}"/>
</file>

<file path=customXml/itemProps3.xml><?xml version="1.0" encoding="utf-8"?>
<ds:datastoreItem xmlns:ds="http://schemas.openxmlformats.org/officeDocument/2006/customXml" ds:itemID="{39D585D7-4369-4394-965F-FC0A378A4E21}">
  <ds:schemaRefs>
    <ds:schemaRef ds:uri="http://www.w3.org/XML/1998/namespace"/>
    <ds:schemaRef ds:uri="http://purl.org/dc/elements/1.1/"/>
    <ds:schemaRef ds:uri="http://schemas.openxmlformats.org/package/2006/metadata/core-properties"/>
    <ds:schemaRef ds:uri="http://schemas.microsoft.com/office/infopath/2007/PartnerControls"/>
    <ds:schemaRef ds:uri="0a9e03f9-d863-4bd4-9da4-021144884c07"/>
    <ds:schemaRef ds:uri="http://purl.org/dc/terms/"/>
    <ds:schemaRef ds:uri="http://schemas.microsoft.com/office/2006/documentManagement/types"/>
    <ds:schemaRef ds:uri="http://schemas.microsoft.com/office/2006/metadata/properties"/>
    <ds:schemaRef ds:uri="b0b491b5-0359-4501-8d66-ba4d8fcd8de5"/>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TotalTime>
  <Words>2109</Words>
  <Application>Microsoft Office PowerPoint</Application>
  <PresentationFormat>On-screen Show (16:9)</PresentationFormat>
  <Paragraphs>305</Paragraphs>
  <Slides>47</Slides>
  <Notes>47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Arial</vt:lpstr>
      <vt:lpstr>Calibri</vt:lpstr>
      <vt:lpstr>Verdana</vt:lpstr>
      <vt:lpstr>Noto Sans Symbols</vt:lpstr>
      <vt:lpstr>Maven Pro Medium</vt:lpstr>
      <vt:lpstr>Avenir</vt:lpstr>
      <vt:lpstr>Times New Roman</vt:lpstr>
      <vt:lpstr>Maven Pro SemiBold</vt:lpstr>
      <vt:lpstr>Maven Pro</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Lucy Tickle</dc:creator>
  <cp:lastModifiedBy>Jon Peill</cp:lastModifiedBy>
  <cp:revision>3</cp:revision>
  <dcterms:modified xsi:type="dcterms:W3CDTF">2024-03-26T18:44:16Z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0x010100EBF57D74F64D184CB6D69779B2F690CB</vt:lpwstr>
  </property>
  <property fmtid="{D5CDD505-2E9C-101B-9397-08002B2CF9AE}" pid="3" name="Order">
    <vt:r8>14600</vt:r8>
  </property>
  <property fmtid="{D5CDD505-2E9C-101B-9397-08002B2CF9AE}" pid="4" name="MediaServiceImageTags">
    <vt:lpwstr/>
  </property>
</Properties>
</file>