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9" r:id="rId5"/>
  </p:sldMasterIdLst>
  <p:notesMasterIdLst>
    <p:notesMasterId r:id="rId52"/>
  </p:notesMasterIdLst>
  <p:sldIdLst>
    <p:sldId id="256" r:id="rId6"/>
    <p:sldId id="297" r:id="rId7"/>
    <p:sldId id="298" r:id="rId8"/>
    <p:sldId id="300" r:id="rId9"/>
    <p:sldId id="301" r:id="rId10"/>
    <p:sldId id="258" r:id="rId11"/>
    <p:sldId id="299" r:id="rId12"/>
    <p:sldId id="261" r:id="rId13"/>
    <p:sldId id="313" r:id="rId14"/>
    <p:sldId id="314" r:id="rId15"/>
    <p:sldId id="265" r:id="rId16"/>
    <p:sldId id="266" r:id="rId17"/>
    <p:sldId id="315" r:id="rId18"/>
    <p:sldId id="316" r:id="rId19"/>
    <p:sldId id="317" r:id="rId20"/>
    <p:sldId id="318" r:id="rId21"/>
    <p:sldId id="319" r:id="rId22"/>
    <p:sldId id="270" r:id="rId23"/>
    <p:sldId id="271" r:id="rId24"/>
    <p:sldId id="272" r:id="rId25"/>
    <p:sldId id="273" r:id="rId26"/>
    <p:sldId id="312" r:id="rId27"/>
    <p:sldId id="275" r:id="rId28"/>
    <p:sldId id="276" r:id="rId29"/>
    <p:sldId id="311" r:id="rId30"/>
    <p:sldId id="278" r:id="rId31"/>
    <p:sldId id="279" r:id="rId32"/>
    <p:sldId id="280" r:id="rId33"/>
    <p:sldId id="281" r:id="rId34"/>
    <p:sldId id="282" r:id="rId35"/>
    <p:sldId id="283" r:id="rId36"/>
    <p:sldId id="284" r:id="rId37"/>
    <p:sldId id="285" r:id="rId38"/>
    <p:sldId id="286" r:id="rId39"/>
    <p:sldId id="320" r:id="rId40"/>
    <p:sldId id="321" r:id="rId41"/>
    <p:sldId id="322" r:id="rId42"/>
    <p:sldId id="302" r:id="rId43"/>
    <p:sldId id="303" r:id="rId44"/>
    <p:sldId id="295" r:id="rId45"/>
    <p:sldId id="293" r:id="rId46"/>
    <p:sldId id="310" r:id="rId47"/>
    <p:sldId id="305" r:id="rId48"/>
    <p:sldId id="306" r:id="rId49"/>
    <p:sldId id="307" r:id="rId50"/>
    <p:sldId id="308" r:id="rId51"/>
  </p:sldIdLst>
  <p:sldSz cx="9144000" cy="5143500" type="screen16x9"/>
  <p:notesSz cx="6797675" cy="9926638"/>
  <p:embeddedFontLst>
    <p:embeddedFont>
      <p:font typeface="Calibri" panose="020F0502020204030204" pitchFamily="34" charset="0"/>
      <p:regular r:id="rId53"/>
      <p:bold r:id="rId54"/>
      <p:italic r:id="rId55"/>
      <p:boldItalic r:id="rId56"/>
    </p:embeddedFont>
    <p:embeddedFont>
      <p:font typeface="Maven Pro" panose="020B0604020202020204" charset="0"/>
      <p:regular r:id="rId57"/>
      <p:bold r:id="rId58"/>
    </p:embeddedFont>
    <p:embeddedFont>
      <p:font typeface="Maven Pro Black" panose="020B0604020202020204" charset="0"/>
      <p:bold r:id="rId59"/>
    </p:embeddedFont>
    <p:embeddedFont>
      <p:font typeface="Maven Pro Medium" panose="020B0604020202020204" charset="0"/>
      <p:regular r:id="rId60"/>
      <p:bold r:id="rId61"/>
    </p:embeddedFont>
    <p:embeddedFont>
      <p:font typeface="Maven Pro SemiBold" panose="020B0604020202020204" charset="0"/>
      <p:regular r:id="rId62"/>
      <p:bold r:id="rId63"/>
    </p:embeddedFont>
    <p:embeddedFont>
      <p:font typeface="Verdana" panose="020B060403050404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ghwQZOC1ORt57JLH8QvP2mIj2Z3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5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5D7DD7-A29E-4A73-AE01-7E8EC7D97C5C}">
  <a:tblStyle styleId="{645D7DD7-A29E-4A73-AE01-7E8EC7D97C5C}"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86" autoAdjust="0"/>
  </p:normalViewPr>
  <p:slideViewPr>
    <p:cSldViewPr snapToGrid="0">
      <p:cViewPr varScale="1">
        <p:scale>
          <a:sx n="143" d="100"/>
          <a:sy n="143" d="100"/>
        </p:scale>
        <p:origin x="68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3.fntdata"/><Relationship Id="rId63" Type="http://schemas.openxmlformats.org/officeDocument/2006/relationships/font" Target="fonts/font11.fntdata"/><Relationship Id="rId68" Type="http://customschemas.google.com/relationships/presentationmetadata" Target="metadata"/><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 London" userId="1da92687-cf0a-4d89-b0cd-494d8813a4d2" providerId="ADAL" clId="{6EDDDC1D-3312-4C2F-92B2-B4B12751C210}"/>
    <pc:docChg chg="modSld">
      <pc:chgData name="Philip London" userId="1da92687-cf0a-4d89-b0cd-494d8813a4d2" providerId="ADAL" clId="{6EDDDC1D-3312-4C2F-92B2-B4B12751C210}" dt="2024-03-26T08:40:00.387" v="7" actId="1076"/>
      <pc:docMkLst>
        <pc:docMk/>
      </pc:docMkLst>
      <pc:sldChg chg="addSp modSp">
        <pc:chgData name="Philip London" userId="1da92687-cf0a-4d89-b0cd-494d8813a4d2" providerId="ADAL" clId="{6EDDDC1D-3312-4C2F-92B2-B4B12751C210}" dt="2024-03-26T08:40:00.387" v="7" actId="1076"/>
        <pc:sldMkLst>
          <pc:docMk/>
          <pc:sldMk cId="0" sldId="278"/>
        </pc:sldMkLst>
        <pc:spChg chg="mod">
          <ac:chgData name="Philip London" userId="1da92687-cf0a-4d89-b0cd-494d8813a4d2" providerId="ADAL" clId="{6EDDDC1D-3312-4C2F-92B2-B4B12751C210}" dt="2024-03-26T08:40:00.387" v="7" actId="1076"/>
          <ac:spMkLst>
            <pc:docMk/>
            <pc:sldMk cId="0" sldId="278"/>
            <ac:spMk id="253" creationId="{00000000-0000-0000-0000-000000000000}"/>
          </ac:spMkLst>
        </pc:spChg>
        <pc:picChg chg="add mod ord modCrop">
          <ac:chgData name="Philip London" userId="1da92687-cf0a-4d89-b0cd-494d8813a4d2" providerId="ADAL" clId="{6EDDDC1D-3312-4C2F-92B2-B4B12751C210}" dt="2024-03-26T08:39:57.338" v="6" actId="167"/>
          <ac:picMkLst>
            <pc:docMk/>
            <pc:sldMk cId="0" sldId="278"/>
            <ac:picMk id="2" creationId="{E58476DC-CE5C-46B3-A99E-94747E9251EB}"/>
          </ac:picMkLst>
        </pc:picChg>
      </pc:sldChg>
    </pc:docChg>
  </pc:docChgLst>
  <pc:docChgLst>
    <pc:chgData name="Geraldine Hirst" userId="5bcb81cb-005b-4fe5-95cc-20a59f993c83" providerId="ADAL" clId="{8A87EC6D-C7CE-4D19-871B-2D36821784B6}"/>
    <pc:docChg chg="addSld delSld modSld">
      <pc:chgData name="Geraldine Hirst" userId="5bcb81cb-005b-4fe5-95cc-20a59f993c83" providerId="ADAL" clId="{8A87EC6D-C7CE-4D19-871B-2D36821784B6}" dt="2024-03-25T19:33:03.483" v="3" actId="2696"/>
      <pc:docMkLst>
        <pc:docMk/>
      </pc:docMkLst>
      <pc:sldChg chg="add">
        <pc:chgData name="Geraldine Hirst" userId="5bcb81cb-005b-4fe5-95cc-20a59f993c83" providerId="ADAL" clId="{8A87EC6D-C7CE-4D19-871B-2D36821784B6}" dt="2024-03-25T19:33:00.166" v="0"/>
        <pc:sldMkLst>
          <pc:docMk/>
          <pc:sldMk cId="0" sldId="315"/>
        </pc:sldMkLst>
      </pc:sldChg>
      <pc:sldChg chg="add">
        <pc:chgData name="Geraldine Hirst" userId="5bcb81cb-005b-4fe5-95cc-20a59f993c83" providerId="ADAL" clId="{8A87EC6D-C7CE-4D19-871B-2D36821784B6}" dt="2024-03-25T19:33:00.166" v="0"/>
        <pc:sldMkLst>
          <pc:docMk/>
          <pc:sldMk cId="0" sldId="316"/>
        </pc:sldMkLst>
      </pc:sldChg>
      <pc:sldChg chg="add">
        <pc:chgData name="Geraldine Hirst" userId="5bcb81cb-005b-4fe5-95cc-20a59f993c83" providerId="ADAL" clId="{8A87EC6D-C7CE-4D19-871B-2D36821784B6}" dt="2024-03-25T19:33:00.166" v="0"/>
        <pc:sldMkLst>
          <pc:docMk/>
          <pc:sldMk cId="0" sldId="317"/>
        </pc:sldMkLst>
      </pc:sldChg>
      <pc:sldChg chg="add">
        <pc:chgData name="Geraldine Hirst" userId="5bcb81cb-005b-4fe5-95cc-20a59f993c83" providerId="ADAL" clId="{8A87EC6D-C7CE-4D19-871B-2D36821784B6}" dt="2024-03-25T19:33:00.166" v="0"/>
        <pc:sldMkLst>
          <pc:docMk/>
          <pc:sldMk cId="0" sldId="318"/>
        </pc:sldMkLst>
      </pc:sldChg>
      <pc:sldChg chg="add">
        <pc:chgData name="Geraldine Hirst" userId="5bcb81cb-005b-4fe5-95cc-20a59f993c83" providerId="ADAL" clId="{8A87EC6D-C7CE-4D19-871B-2D36821784B6}" dt="2024-03-25T19:33:00.166" v="0"/>
        <pc:sldMkLst>
          <pc:docMk/>
          <pc:sldMk cId="0" sldId="319"/>
        </pc:sldMkLst>
      </pc:sldChg>
    </pc:docChg>
  </pc:docChgLst>
  <pc:docChgLst>
    <pc:chgData name="Emanuel Gomes" userId="ed637894-539b-4377-a5e3-8eabc48b9adc" providerId="ADAL" clId="{2BB5B55C-2154-42FD-96CA-AA0015EF7056}"/>
    <pc:docChg chg="modSld">
      <pc:chgData name="Emanuel Gomes" userId="ed637894-539b-4377-a5e3-8eabc48b9adc" providerId="ADAL" clId="{2BB5B55C-2154-42FD-96CA-AA0015EF7056}" dt="2024-02-27T13:44:11.925" v="24" actId="1036"/>
      <pc:docMkLst>
        <pc:docMk/>
      </pc:docMkLst>
      <pc:sldChg chg="addSp modSp">
        <pc:chgData name="Emanuel Gomes" userId="ed637894-539b-4377-a5e3-8eabc48b9adc" providerId="ADAL" clId="{2BB5B55C-2154-42FD-96CA-AA0015EF7056}" dt="2024-02-27T13:44:11.925" v="24" actId="1036"/>
        <pc:sldMkLst>
          <pc:docMk/>
          <pc:sldMk cId="0" sldId="273"/>
        </pc:sldMkLst>
        <pc:spChg chg="mod">
          <ac:chgData name="Emanuel Gomes" userId="ed637894-539b-4377-a5e3-8eabc48b9adc" providerId="ADAL" clId="{2BB5B55C-2154-42FD-96CA-AA0015EF7056}" dt="2024-02-27T13:44:11.925" v="24" actId="1036"/>
          <ac:spMkLst>
            <pc:docMk/>
            <pc:sldMk cId="0" sldId="273"/>
            <ac:spMk id="212" creationId="{00000000-0000-0000-0000-000000000000}"/>
          </ac:spMkLst>
        </pc:spChg>
        <pc:picChg chg="add mod modCrop">
          <ac:chgData name="Emanuel Gomes" userId="ed637894-539b-4377-a5e3-8eabc48b9adc" providerId="ADAL" clId="{2BB5B55C-2154-42FD-96CA-AA0015EF7056}" dt="2024-02-27T13:44:05.702" v="17" actId="1036"/>
          <ac:picMkLst>
            <pc:docMk/>
            <pc:sldMk cId="0" sldId="273"/>
            <ac:picMk id="2" creationId="{874D582A-E84D-4543-9D1F-A8579BAE9619}"/>
          </ac:picMkLst>
        </pc:picChg>
      </pc:sldChg>
    </pc:docChg>
  </pc:docChgLst>
  <pc:docChgLst>
    <pc:chgData name="Lucy Tickle" userId="786bb254-f580-40bb-bca6-58ed0b44f520" providerId="ADAL" clId="{BC0DEFFC-CABC-4CD3-B264-871851081593}"/>
    <pc:docChg chg="modSld">
      <pc:chgData name="Lucy Tickle" userId="786bb254-f580-40bb-bca6-58ed0b44f520" providerId="ADAL" clId="{BC0DEFFC-CABC-4CD3-B264-871851081593}" dt="2024-02-16T17:05:43.649" v="10" actId="13926"/>
      <pc:docMkLst>
        <pc:docMk/>
      </pc:docMkLst>
      <pc:sldChg chg="modSp">
        <pc:chgData name="Lucy Tickle" userId="786bb254-f580-40bb-bca6-58ed0b44f520" providerId="ADAL" clId="{BC0DEFFC-CABC-4CD3-B264-871851081593}" dt="2024-02-16T17:05:43.649" v="10" actId="13926"/>
        <pc:sldMkLst>
          <pc:docMk/>
          <pc:sldMk cId="0" sldId="256"/>
        </pc:sldMkLst>
        <pc:spChg chg="mod">
          <ac:chgData name="Lucy Tickle" userId="786bb254-f580-40bb-bca6-58ed0b44f520" providerId="ADAL" clId="{BC0DEFFC-CABC-4CD3-B264-871851081593}" dt="2024-02-16T17:05:43.649" v="10" actId="13926"/>
          <ac:spMkLst>
            <pc:docMk/>
            <pc:sldMk cId="0" sldId="256"/>
            <ac:spMk id="56" creationId="{00000000-0000-0000-0000-000000000000}"/>
          </ac:spMkLst>
        </pc:spChg>
        <pc:spChg chg="mod">
          <ac:chgData name="Lucy Tickle" userId="786bb254-f580-40bb-bca6-58ed0b44f520" providerId="ADAL" clId="{BC0DEFFC-CABC-4CD3-B264-871851081593}" dt="2024-02-16T17:05:33.529" v="0" actId="13926"/>
          <ac:spMkLst>
            <pc:docMk/>
            <pc:sldMk cId="0" sldId="256"/>
            <ac:spMk id="57" creationId="{00000000-0000-0000-0000-000000000000}"/>
          </ac:spMkLst>
        </pc:spChg>
      </pc:sldChg>
    </pc:docChg>
  </pc:docChgLst>
  <pc:docChgLst>
    <pc:chgData name="Amy Cardell" userId="S::amy.cardell@wilsthorpe.ttct.co.uk::37ce1286-6cb6-46ee-a335-e10b3b4f0ad1" providerId="AD" clId="Web-{6974D6EB-7E95-594F-185A-34AD52D50A47}"/>
    <pc:docChg chg="modSld">
      <pc:chgData name="Amy Cardell" userId="S::amy.cardell@wilsthorpe.ttct.co.uk::37ce1286-6cb6-46ee-a335-e10b3b4f0ad1" providerId="AD" clId="Web-{6974D6EB-7E95-594F-185A-34AD52D50A47}" dt="2024-03-05T12:00:06.212" v="9" actId="1076"/>
      <pc:docMkLst>
        <pc:docMk/>
      </pc:docMkLst>
      <pc:sldChg chg="addSp modSp">
        <pc:chgData name="Amy Cardell" userId="S::amy.cardell@wilsthorpe.ttct.co.uk::37ce1286-6cb6-46ee-a335-e10b3b4f0ad1" providerId="AD" clId="Web-{6974D6EB-7E95-594F-185A-34AD52D50A47}" dt="2024-03-05T12:00:06.212" v="9" actId="1076"/>
        <pc:sldMkLst>
          <pc:docMk/>
          <pc:sldMk cId="0" sldId="270"/>
        </pc:sldMkLst>
        <pc:picChg chg="add mod">
          <ac:chgData name="Amy Cardell" userId="S::amy.cardell@wilsthorpe.ttct.co.uk::37ce1286-6cb6-46ee-a335-e10b3b4f0ad1" providerId="AD" clId="Web-{6974D6EB-7E95-594F-185A-34AD52D50A47}" dt="2024-03-05T12:00:06.212" v="9" actId="1076"/>
          <ac:picMkLst>
            <pc:docMk/>
            <pc:sldMk cId="0" sldId="270"/>
            <ac:picMk id="2" creationId="{B5F5CA42-3963-1C4C-C3E0-429396732E07}"/>
          </ac:picMkLst>
        </pc:picChg>
      </pc:sldChg>
      <pc:sldChg chg="addSp modSp">
        <pc:chgData name="Amy Cardell" userId="S::amy.cardell@wilsthorpe.ttct.co.uk::37ce1286-6cb6-46ee-a335-e10b3b4f0ad1" providerId="AD" clId="Web-{6974D6EB-7E95-594F-185A-34AD52D50A47}" dt="2024-03-05T12:00:01.899" v="8" actId="1076"/>
        <pc:sldMkLst>
          <pc:docMk/>
          <pc:sldMk cId="0" sldId="271"/>
        </pc:sldMkLst>
        <pc:spChg chg="mod">
          <ac:chgData name="Amy Cardell" userId="S::amy.cardell@wilsthorpe.ttct.co.uk::37ce1286-6cb6-46ee-a335-e10b3b4f0ad1" providerId="AD" clId="Web-{6974D6EB-7E95-594F-185A-34AD52D50A47}" dt="2024-03-05T11:59:57.461" v="7" actId="1076"/>
          <ac:spMkLst>
            <pc:docMk/>
            <pc:sldMk cId="0" sldId="271"/>
            <ac:spMk id="193" creationId="{00000000-0000-0000-0000-000000000000}"/>
          </ac:spMkLst>
        </pc:spChg>
        <pc:picChg chg="add mod">
          <ac:chgData name="Amy Cardell" userId="S::amy.cardell@wilsthorpe.ttct.co.uk::37ce1286-6cb6-46ee-a335-e10b3b4f0ad1" providerId="AD" clId="Web-{6974D6EB-7E95-594F-185A-34AD52D50A47}" dt="2024-03-05T12:00:01.899" v="8" actId="1076"/>
          <ac:picMkLst>
            <pc:docMk/>
            <pc:sldMk cId="0" sldId="271"/>
            <ac:picMk id="2" creationId="{05095DDF-9AE3-59D6-D8F3-09343CEACE81}"/>
          </ac:picMkLst>
        </pc:picChg>
      </pc:sldChg>
    </pc:docChg>
  </pc:docChgLst>
  <pc:docChgLst>
    <pc:chgData name="Lucy Tickle" userId="786bb254-f580-40bb-bca6-58ed0b44f520" providerId="ADAL" clId="{B590E5FB-DD85-4DA9-9A83-3DCDB8BAE5C7}"/>
    <pc:docChg chg="custSel addSld delSld modSld">
      <pc:chgData name="Lucy Tickle" userId="786bb254-f580-40bb-bca6-58ed0b44f520" providerId="ADAL" clId="{B590E5FB-DD85-4DA9-9A83-3DCDB8BAE5C7}" dt="2024-02-16T17:14:53.689" v="3" actId="2696"/>
      <pc:docMkLst>
        <pc:docMk/>
      </pc:docMkLst>
      <pc:sldChg chg="add">
        <pc:chgData name="Lucy Tickle" userId="786bb254-f580-40bb-bca6-58ed0b44f520" providerId="ADAL" clId="{B590E5FB-DD85-4DA9-9A83-3DCDB8BAE5C7}" dt="2024-02-16T17:14:46.481" v="2"/>
        <pc:sldMkLst>
          <pc:docMk/>
          <pc:sldMk cId="102978981" sldId="310"/>
        </pc:sldMkLst>
      </pc:sldChg>
    </pc:docChg>
  </pc:docChgLst>
  <pc:docChgLst>
    <pc:chgData name="Farah Batool" userId="b13e2ee6-1e6b-4067-9153-78a51cf5088d" providerId="ADAL" clId="{0A366A15-12FF-4FF2-9E1A-2B7C4A1CA121}"/>
    <pc:docChg chg="undo custSel modSld">
      <pc:chgData name="Farah Batool" userId="b13e2ee6-1e6b-4067-9153-78a51cf5088d" providerId="ADAL" clId="{0A366A15-12FF-4FF2-9E1A-2B7C4A1CA121}" dt="2024-03-15T15:23:15.916" v="17" actId="1076"/>
      <pc:docMkLst>
        <pc:docMk/>
      </pc:docMkLst>
      <pc:sldChg chg="addSp delSp modSp">
        <pc:chgData name="Farah Batool" userId="b13e2ee6-1e6b-4067-9153-78a51cf5088d" providerId="ADAL" clId="{0A366A15-12FF-4FF2-9E1A-2B7C4A1CA121}" dt="2024-03-15T15:23:15.916" v="17" actId="1076"/>
        <pc:sldMkLst>
          <pc:docMk/>
          <pc:sldMk cId="0" sldId="276"/>
        </pc:sldMkLst>
        <pc:spChg chg="mod">
          <ac:chgData name="Farah Batool" userId="b13e2ee6-1e6b-4067-9153-78a51cf5088d" providerId="ADAL" clId="{0A366A15-12FF-4FF2-9E1A-2B7C4A1CA121}" dt="2024-03-11T09:15:58.425" v="3" actId="208"/>
          <ac:spMkLst>
            <pc:docMk/>
            <pc:sldMk cId="0" sldId="276"/>
            <ac:spMk id="5" creationId="{9ADCBFE2-8856-401B-AEDB-210AB9BA87B6}"/>
          </ac:spMkLst>
        </pc:spChg>
        <pc:spChg chg="add del mod topLvl">
          <ac:chgData name="Farah Batool" userId="b13e2ee6-1e6b-4067-9153-78a51cf5088d" providerId="ADAL" clId="{0A366A15-12FF-4FF2-9E1A-2B7C4A1CA121}" dt="2024-03-15T15:22:56.401" v="14"/>
          <ac:spMkLst>
            <pc:docMk/>
            <pc:sldMk cId="0" sldId="276"/>
            <ac:spMk id="8" creationId="{B8C91DE6-E113-47FF-83E4-159959B7B314}"/>
          </ac:spMkLst>
        </pc:spChg>
        <pc:spChg chg="add del mod topLvl">
          <ac:chgData name="Farah Batool" userId="b13e2ee6-1e6b-4067-9153-78a51cf5088d" providerId="ADAL" clId="{0A366A15-12FF-4FF2-9E1A-2B7C4A1CA121}" dt="2024-03-15T15:22:41.859" v="12"/>
          <ac:spMkLst>
            <pc:docMk/>
            <pc:sldMk cId="0" sldId="276"/>
            <ac:spMk id="10" creationId="{81C02A6D-9BD1-43DF-86D5-851E0EE436DC}"/>
          </ac:spMkLst>
        </pc:spChg>
        <pc:spChg chg="add del mod topLvl">
          <ac:chgData name="Farah Batool" userId="b13e2ee6-1e6b-4067-9153-78a51cf5088d" providerId="ADAL" clId="{0A366A15-12FF-4FF2-9E1A-2B7C4A1CA121}" dt="2024-03-15T15:22:59.991" v="15"/>
          <ac:spMkLst>
            <pc:docMk/>
            <pc:sldMk cId="0" sldId="276"/>
            <ac:spMk id="14" creationId="{8873F528-BAEF-4B0B-866A-6C5CC0035038}"/>
          </ac:spMkLst>
        </pc:spChg>
        <pc:spChg chg="add del mod topLvl">
          <ac:chgData name="Farah Batool" userId="b13e2ee6-1e6b-4067-9153-78a51cf5088d" providerId="ADAL" clId="{0A366A15-12FF-4FF2-9E1A-2B7C4A1CA121}" dt="2024-03-15T15:22:59.991" v="15"/>
          <ac:spMkLst>
            <pc:docMk/>
            <pc:sldMk cId="0" sldId="276"/>
            <ac:spMk id="32" creationId="{F1E5CFDE-BC6B-4756-9B3E-A42901322609}"/>
          </ac:spMkLst>
        </pc:spChg>
        <pc:spChg chg="add del mod topLvl">
          <ac:chgData name="Farah Batool" userId="b13e2ee6-1e6b-4067-9153-78a51cf5088d" providerId="ADAL" clId="{0A366A15-12FF-4FF2-9E1A-2B7C4A1CA121}" dt="2024-03-15T15:22:59.991" v="15"/>
          <ac:spMkLst>
            <pc:docMk/>
            <pc:sldMk cId="0" sldId="276"/>
            <ac:spMk id="33" creationId="{ABB123D4-0D1B-4B20-941D-EEC0B13C4510}"/>
          </ac:spMkLst>
        </pc:spChg>
        <pc:spChg chg="add del mod topLvl">
          <ac:chgData name="Farah Batool" userId="b13e2ee6-1e6b-4067-9153-78a51cf5088d" providerId="ADAL" clId="{0A366A15-12FF-4FF2-9E1A-2B7C4A1CA121}" dt="2024-03-15T15:22:59.991" v="15"/>
          <ac:spMkLst>
            <pc:docMk/>
            <pc:sldMk cId="0" sldId="276"/>
            <ac:spMk id="34" creationId="{F89FF3AC-06F0-4035-8051-8ABB85A38D2E}"/>
          </ac:spMkLst>
        </pc:spChg>
        <pc:spChg chg="add del mod topLvl">
          <ac:chgData name="Farah Batool" userId="b13e2ee6-1e6b-4067-9153-78a51cf5088d" providerId="ADAL" clId="{0A366A15-12FF-4FF2-9E1A-2B7C4A1CA121}" dt="2024-03-15T15:22:59.991" v="15"/>
          <ac:spMkLst>
            <pc:docMk/>
            <pc:sldMk cId="0" sldId="276"/>
            <ac:spMk id="41" creationId="{929D3259-B6B5-43EC-B6F9-B862A1E5924F}"/>
          </ac:spMkLst>
        </pc:spChg>
        <pc:spChg chg="add del mod topLvl">
          <ac:chgData name="Farah Batool" userId="b13e2ee6-1e6b-4067-9153-78a51cf5088d" providerId="ADAL" clId="{0A366A15-12FF-4FF2-9E1A-2B7C4A1CA121}" dt="2024-03-15T15:22:41.859" v="12"/>
          <ac:spMkLst>
            <pc:docMk/>
            <pc:sldMk cId="0" sldId="276"/>
            <ac:spMk id="235" creationId="{00000000-0000-0000-0000-000000000000}"/>
          </ac:spMkLst>
        </pc:spChg>
        <pc:grpChg chg="add del mod">
          <ac:chgData name="Farah Batool" userId="b13e2ee6-1e6b-4067-9153-78a51cf5088d" providerId="ADAL" clId="{0A366A15-12FF-4FF2-9E1A-2B7C4A1CA121}" dt="2024-03-15T15:22:20.897" v="6" actId="165"/>
          <ac:grpSpMkLst>
            <pc:docMk/>
            <pc:sldMk cId="0" sldId="276"/>
            <ac:grpSpMk id="3" creationId="{6E5D502A-7D26-4ADA-BF9D-546BA3F6E3EC}"/>
          </ac:grpSpMkLst>
        </pc:grpChg>
        <pc:grpChg chg="add del mod topLvl">
          <ac:chgData name="Farah Batool" userId="b13e2ee6-1e6b-4067-9153-78a51cf5088d" providerId="ADAL" clId="{0A366A15-12FF-4FF2-9E1A-2B7C4A1CA121}" dt="2024-03-15T15:22:59.991" v="15"/>
          <ac:grpSpMkLst>
            <pc:docMk/>
            <pc:sldMk cId="0" sldId="276"/>
            <ac:grpSpMk id="4" creationId="{0FBD8390-F8F6-4B5A-B93A-969E5653756A}"/>
          </ac:grpSpMkLst>
        </pc:grpChg>
        <pc:grpChg chg="add del mod topLvl">
          <ac:chgData name="Farah Batool" userId="b13e2ee6-1e6b-4067-9153-78a51cf5088d" providerId="ADAL" clId="{0A366A15-12FF-4FF2-9E1A-2B7C4A1CA121}" dt="2024-03-15T15:22:59.991" v="15"/>
          <ac:grpSpMkLst>
            <pc:docMk/>
            <pc:sldMk cId="0" sldId="276"/>
            <ac:grpSpMk id="15" creationId="{7C7AD650-F999-45FA-80BD-B50FA2FF1510}"/>
          </ac:grpSpMkLst>
        </pc:grpChg>
        <pc:grpChg chg="add del mod topLvl">
          <ac:chgData name="Farah Batool" userId="b13e2ee6-1e6b-4067-9153-78a51cf5088d" providerId="ADAL" clId="{0A366A15-12FF-4FF2-9E1A-2B7C4A1CA121}" dt="2024-03-15T15:22:59.991" v="15"/>
          <ac:grpSpMkLst>
            <pc:docMk/>
            <pc:sldMk cId="0" sldId="276"/>
            <ac:grpSpMk id="25" creationId="{AF54AD05-0D9D-4B02-91A8-AD755457CC36}"/>
          </ac:grpSpMkLst>
        </pc:grpChg>
        <pc:grpChg chg="add del mod topLvl">
          <ac:chgData name="Farah Batool" userId="b13e2ee6-1e6b-4067-9153-78a51cf5088d" providerId="ADAL" clId="{0A366A15-12FF-4FF2-9E1A-2B7C4A1CA121}" dt="2024-03-15T15:22:59.991" v="15"/>
          <ac:grpSpMkLst>
            <pc:docMk/>
            <pc:sldMk cId="0" sldId="276"/>
            <ac:grpSpMk id="28" creationId="{332F9379-2F43-4790-8EF3-29682A97CCDB}"/>
          </ac:grpSpMkLst>
        </pc:grpChg>
        <pc:grpChg chg="add del mod topLvl">
          <ac:chgData name="Farah Batool" userId="b13e2ee6-1e6b-4067-9153-78a51cf5088d" providerId="ADAL" clId="{0A366A15-12FF-4FF2-9E1A-2B7C4A1CA121}" dt="2024-03-15T15:22:59.991" v="15"/>
          <ac:grpSpMkLst>
            <pc:docMk/>
            <pc:sldMk cId="0" sldId="276"/>
            <ac:grpSpMk id="35" creationId="{E559726F-4600-46C2-8586-6872D402CB2B}"/>
          </ac:grpSpMkLst>
        </pc:grpChg>
        <pc:picChg chg="del">
          <ac:chgData name="Farah Batool" userId="b13e2ee6-1e6b-4067-9153-78a51cf5088d" providerId="ADAL" clId="{0A366A15-12FF-4FF2-9E1A-2B7C4A1CA121}" dt="2024-03-07T14:25:32.736" v="0" actId="478"/>
          <ac:picMkLst>
            <pc:docMk/>
            <pc:sldMk cId="0" sldId="276"/>
            <ac:picMk id="2" creationId="{2007FDF4-6F8C-6384-1642-B32B493E56BC}"/>
          </ac:picMkLst>
        </pc:picChg>
        <pc:picChg chg="add del mod">
          <ac:chgData name="Farah Batool" userId="b13e2ee6-1e6b-4067-9153-78a51cf5088d" providerId="ADAL" clId="{0A366A15-12FF-4FF2-9E1A-2B7C4A1CA121}" dt="2024-03-15T15:22:41.192" v="11"/>
          <ac:picMkLst>
            <pc:docMk/>
            <pc:sldMk cId="0" sldId="276"/>
            <ac:picMk id="2" creationId="{230C982A-28D0-4E06-98A3-C59EC77D6DF1}"/>
          </ac:picMkLst>
        </pc:picChg>
        <pc:picChg chg="add mod topLvl">
          <ac:chgData name="Farah Batool" userId="b13e2ee6-1e6b-4067-9153-78a51cf5088d" providerId="ADAL" clId="{0A366A15-12FF-4FF2-9E1A-2B7C4A1CA121}" dt="2024-03-15T15:22:20.897" v="6" actId="165"/>
          <ac:picMkLst>
            <pc:docMk/>
            <pc:sldMk cId="0" sldId="276"/>
            <ac:picMk id="7" creationId="{98CF4BB3-1633-459A-9FC7-8BCF486D1013}"/>
          </ac:picMkLst>
        </pc:picChg>
        <pc:picChg chg="add mod topLvl">
          <ac:chgData name="Farah Batool" userId="b13e2ee6-1e6b-4067-9153-78a51cf5088d" providerId="ADAL" clId="{0A366A15-12FF-4FF2-9E1A-2B7C4A1CA121}" dt="2024-03-15T15:22:20.897" v="6" actId="165"/>
          <ac:picMkLst>
            <pc:docMk/>
            <pc:sldMk cId="0" sldId="276"/>
            <ac:picMk id="9" creationId="{832D93F2-6CBC-47DE-9BDE-32513DE605E1}"/>
          </ac:picMkLst>
        </pc:picChg>
        <pc:picChg chg="add mod topLvl">
          <ac:chgData name="Farah Batool" userId="b13e2ee6-1e6b-4067-9153-78a51cf5088d" providerId="ADAL" clId="{0A366A15-12FF-4FF2-9E1A-2B7C4A1CA121}" dt="2024-03-15T15:22:20.897" v="6" actId="165"/>
          <ac:picMkLst>
            <pc:docMk/>
            <pc:sldMk cId="0" sldId="276"/>
            <ac:picMk id="11" creationId="{7E8499CF-A9C1-45CA-A426-D746067ACFE9}"/>
          </ac:picMkLst>
        </pc:picChg>
        <pc:picChg chg="add del mod topLvl">
          <ac:chgData name="Farah Batool" userId="b13e2ee6-1e6b-4067-9153-78a51cf5088d" providerId="ADAL" clId="{0A366A15-12FF-4FF2-9E1A-2B7C4A1CA121}" dt="2024-03-15T15:22:59.991" v="15"/>
          <ac:picMkLst>
            <pc:docMk/>
            <pc:sldMk cId="0" sldId="276"/>
            <ac:picMk id="12" creationId="{11E0F759-4DAF-4168-ACC3-121B60A34FDB}"/>
          </ac:picMkLst>
        </pc:picChg>
        <pc:picChg chg="add del mod topLvl">
          <ac:chgData name="Farah Batool" userId="b13e2ee6-1e6b-4067-9153-78a51cf5088d" providerId="ADAL" clId="{0A366A15-12FF-4FF2-9E1A-2B7C4A1CA121}" dt="2024-03-15T15:22:59.991" v="15"/>
          <ac:picMkLst>
            <pc:docMk/>
            <pc:sldMk cId="0" sldId="276"/>
            <ac:picMk id="13" creationId="{3FED108D-282A-46B3-92EC-80A1CF52239D}"/>
          </ac:picMkLst>
        </pc:picChg>
        <pc:picChg chg="add del mod topLvl">
          <ac:chgData name="Farah Batool" userId="b13e2ee6-1e6b-4067-9153-78a51cf5088d" providerId="ADAL" clId="{0A366A15-12FF-4FF2-9E1A-2B7C4A1CA121}" dt="2024-03-15T15:22:59.991" v="15"/>
          <ac:picMkLst>
            <pc:docMk/>
            <pc:sldMk cId="0" sldId="276"/>
            <ac:picMk id="18" creationId="{C2D7B786-1097-448D-A3F4-A8E29B1EC69C}"/>
          </ac:picMkLst>
        </pc:picChg>
        <pc:picChg chg="add del mod topLvl">
          <ac:chgData name="Farah Batool" userId="b13e2ee6-1e6b-4067-9153-78a51cf5088d" providerId="ADAL" clId="{0A366A15-12FF-4FF2-9E1A-2B7C4A1CA121}" dt="2024-03-15T15:22:59.991" v="15"/>
          <ac:picMkLst>
            <pc:docMk/>
            <pc:sldMk cId="0" sldId="276"/>
            <ac:picMk id="19" creationId="{056BCE3B-EF2C-4F56-9CEA-53C9EF47C7E4}"/>
          </ac:picMkLst>
        </pc:picChg>
        <pc:picChg chg="add del mod topLvl">
          <ac:chgData name="Farah Batool" userId="b13e2ee6-1e6b-4067-9153-78a51cf5088d" providerId="ADAL" clId="{0A366A15-12FF-4FF2-9E1A-2B7C4A1CA121}" dt="2024-03-15T15:22:59.991" v="15"/>
          <ac:picMkLst>
            <pc:docMk/>
            <pc:sldMk cId="0" sldId="276"/>
            <ac:picMk id="20" creationId="{973A3798-BD70-4D8F-A2E3-86E7F7AF01F2}"/>
          </ac:picMkLst>
        </pc:picChg>
        <pc:picChg chg="add del mod topLvl">
          <ac:chgData name="Farah Batool" userId="b13e2ee6-1e6b-4067-9153-78a51cf5088d" providerId="ADAL" clId="{0A366A15-12FF-4FF2-9E1A-2B7C4A1CA121}" dt="2024-03-15T15:22:59.991" v="15"/>
          <ac:picMkLst>
            <pc:docMk/>
            <pc:sldMk cId="0" sldId="276"/>
            <ac:picMk id="21" creationId="{8838A11D-8986-402F-BE9D-F8435E96E6B9}"/>
          </ac:picMkLst>
        </pc:picChg>
        <pc:picChg chg="add del mod topLvl">
          <ac:chgData name="Farah Batool" userId="b13e2ee6-1e6b-4067-9153-78a51cf5088d" providerId="ADAL" clId="{0A366A15-12FF-4FF2-9E1A-2B7C4A1CA121}" dt="2024-03-15T15:22:59.991" v="15"/>
          <ac:picMkLst>
            <pc:docMk/>
            <pc:sldMk cId="0" sldId="276"/>
            <ac:picMk id="22" creationId="{683B6E24-BA46-437A-88BB-2449D1141168}"/>
          </ac:picMkLst>
        </pc:picChg>
        <pc:picChg chg="add del mod topLvl">
          <ac:chgData name="Farah Batool" userId="b13e2ee6-1e6b-4067-9153-78a51cf5088d" providerId="ADAL" clId="{0A366A15-12FF-4FF2-9E1A-2B7C4A1CA121}" dt="2024-03-15T15:22:59.991" v="15"/>
          <ac:picMkLst>
            <pc:docMk/>
            <pc:sldMk cId="0" sldId="276"/>
            <ac:picMk id="23" creationId="{3D689574-FDF7-4440-BB09-C28E0A8EDE98}"/>
          </ac:picMkLst>
        </pc:picChg>
        <pc:picChg chg="add del mod topLvl">
          <ac:chgData name="Farah Batool" userId="b13e2ee6-1e6b-4067-9153-78a51cf5088d" providerId="ADAL" clId="{0A366A15-12FF-4FF2-9E1A-2B7C4A1CA121}" dt="2024-03-15T15:22:59.991" v="15"/>
          <ac:picMkLst>
            <pc:docMk/>
            <pc:sldMk cId="0" sldId="276"/>
            <ac:picMk id="24" creationId="{C340D182-806D-44C1-AC37-3754526929A6}"/>
          </ac:picMkLst>
        </pc:picChg>
        <pc:picChg chg="add del mod topLvl">
          <ac:chgData name="Farah Batool" userId="b13e2ee6-1e6b-4067-9153-78a51cf5088d" providerId="ADAL" clId="{0A366A15-12FF-4FF2-9E1A-2B7C4A1CA121}" dt="2024-03-15T15:22:59.991" v="15"/>
          <ac:picMkLst>
            <pc:docMk/>
            <pc:sldMk cId="0" sldId="276"/>
            <ac:picMk id="31" creationId="{F7A46846-02E3-436C-9C79-2D8094BA8D48}"/>
          </ac:picMkLst>
        </pc:picChg>
        <pc:picChg chg="add mod">
          <ac:chgData name="Farah Batool" userId="b13e2ee6-1e6b-4067-9153-78a51cf5088d" providerId="ADAL" clId="{0A366A15-12FF-4FF2-9E1A-2B7C4A1CA121}" dt="2024-03-15T15:23:15.916" v="17" actId="1076"/>
          <ac:picMkLst>
            <pc:docMk/>
            <pc:sldMk cId="0" sldId="276"/>
            <ac:picMk id="224" creationId="{D9FBEA1B-B5AA-486E-B77C-E95F9449E416}"/>
          </ac:picMkLst>
        </pc:picChg>
      </pc:sldChg>
    </pc:docChg>
  </pc:docChgLst>
  <pc:docChgLst>
    <pc:chgData name="L Street" userId="S::l.street@wilsthorpe.ttct.co.uk::8a27eda0-6f37-4a0a-9da1-9c198ad1b0d5" providerId="AD" clId="Web-{2BBCCB03-2D1E-E49C-742C-E0C3CEDB7A0B}"/>
    <pc:docChg chg="addSld delSld">
      <pc:chgData name="L Street" userId="S::l.street@wilsthorpe.ttct.co.uk::8a27eda0-6f37-4a0a-9da1-9c198ad1b0d5" providerId="AD" clId="Web-{2BBCCB03-2D1E-E49C-742C-E0C3CEDB7A0B}" dt="2024-03-18T13:05:26.335" v="1"/>
      <pc:docMkLst>
        <pc:docMk/>
      </pc:docMkLst>
      <pc:sldChg chg="add">
        <pc:chgData name="L Street" userId="S::l.street@wilsthorpe.ttct.co.uk::8a27eda0-6f37-4a0a-9da1-9c198ad1b0d5" providerId="AD" clId="Web-{2BBCCB03-2D1E-E49C-742C-E0C3CEDB7A0B}" dt="2024-03-18T13:05:21.038" v="0"/>
        <pc:sldMkLst>
          <pc:docMk/>
          <pc:sldMk cId="1306009528" sldId="312"/>
        </pc:sldMkLst>
      </pc:sldChg>
    </pc:docChg>
  </pc:docChgLst>
  <pc:docChgLst>
    <pc:chgData name="A Ellis" userId="b07f9476-7572-4a4f-ba21-c2120e2d4ef2" providerId="ADAL" clId="{59A87573-C50F-4956-80A8-816D865B4F1E}"/>
    <pc:docChg chg="modSld">
      <pc:chgData name="A Ellis" userId="b07f9476-7572-4a4f-ba21-c2120e2d4ef2" providerId="ADAL" clId="{59A87573-C50F-4956-80A8-816D865B4F1E}" dt="2024-02-26T10:19:31.887" v="19" actId="167"/>
      <pc:docMkLst>
        <pc:docMk/>
      </pc:docMkLst>
      <pc:sldChg chg="addSp modSp">
        <pc:chgData name="A Ellis" userId="b07f9476-7572-4a4f-ba21-c2120e2d4ef2" providerId="ADAL" clId="{59A87573-C50F-4956-80A8-816D865B4F1E}" dt="2024-02-26T10:19:31.887" v="19" actId="167"/>
        <pc:sldMkLst>
          <pc:docMk/>
          <pc:sldMk cId="0" sldId="275"/>
        </pc:sldMkLst>
        <pc:spChg chg="add">
          <ac:chgData name="A Ellis" userId="b07f9476-7572-4a4f-ba21-c2120e2d4ef2" providerId="ADAL" clId="{59A87573-C50F-4956-80A8-816D865B4F1E}" dt="2024-02-26T10:17:35.850" v="5"/>
          <ac:spMkLst>
            <pc:docMk/>
            <pc:sldMk cId="0" sldId="275"/>
            <ac:spMk id="5" creationId="{5F19DC66-5A82-4514-80DE-6BF8FE304F4C}"/>
          </ac:spMkLst>
        </pc:spChg>
        <pc:spChg chg="add">
          <ac:chgData name="A Ellis" userId="b07f9476-7572-4a4f-ba21-c2120e2d4ef2" providerId="ADAL" clId="{59A87573-C50F-4956-80A8-816D865B4F1E}" dt="2024-02-26T10:17:35.850" v="5"/>
          <ac:spMkLst>
            <pc:docMk/>
            <pc:sldMk cId="0" sldId="275"/>
            <ac:spMk id="9" creationId="{7A93A293-69CC-42A7-869D-EE8ACCC8933A}"/>
          </ac:spMkLst>
        </pc:spChg>
        <pc:spChg chg="add">
          <ac:chgData name="A Ellis" userId="b07f9476-7572-4a4f-ba21-c2120e2d4ef2" providerId="ADAL" clId="{59A87573-C50F-4956-80A8-816D865B4F1E}" dt="2024-02-26T10:17:35.850" v="5"/>
          <ac:spMkLst>
            <pc:docMk/>
            <pc:sldMk cId="0" sldId="275"/>
            <ac:spMk id="11" creationId="{F8ACD6CD-D9DE-4EDD-B28E-CFF9AE699F5D}"/>
          </ac:spMkLst>
        </pc:spChg>
        <pc:spChg chg="add mod">
          <ac:chgData name="A Ellis" userId="b07f9476-7572-4a4f-ba21-c2120e2d4ef2" providerId="ADAL" clId="{59A87573-C50F-4956-80A8-816D865B4F1E}" dt="2024-02-26T10:18:22.603" v="13" actId="403"/>
          <ac:spMkLst>
            <pc:docMk/>
            <pc:sldMk cId="0" sldId="275"/>
            <ac:spMk id="13" creationId="{12F6FC1E-3D8F-4774-8CA0-8148C34BF5FA}"/>
          </ac:spMkLst>
        </pc:spChg>
        <pc:spChg chg="add mod">
          <ac:chgData name="A Ellis" userId="b07f9476-7572-4a4f-ba21-c2120e2d4ef2" providerId="ADAL" clId="{59A87573-C50F-4956-80A8-816D865B4F1E}" dt="2024-02-26T10:18:17.637" v="12" actId="113"/>
          <ac:spMkLst>
            <pc:docMk/>
            <pc:sldMk cId="0" sldId="275"/>
            <ac:spMk id="14" creationId="{6C7A38CF-6927-49E8-8F3F-CB32FADE4592}"/>
          </ac:spMkLst>
        </pc:spChg>
        <pc:picChg chg="add mod">
          <ac:chgData name="A Ellis" userId="b07f9476-7572-4a4f-ba21-c2120e2d4ef2" providerId="ADAL" clId="{59A87573-C50F-4956-80A8-816D865B4F1E}" dt="2024-02-26T10:18:01.267" v="6" actId="1076"/>
          <ac:picMkLst>
            <pc:docMk/>
            <pc:sldMk cId="0" sldId="275"/>
            <ac:picMk id="2" creationId="{0D0BBC77-1641-4F5F-B902-953E38C807DA}"/>
          </ac:picMkLst>
        </pc:picChg>
        <pc:picChg chg="add mod ord">
          <ac:chgData name="A Ellis" userId="b07f9476-7572-4a4f-ba21-c2120e2d4ef2" providerId="ADAL" clId="{59A87573-C50F-4956-80A8-816D865B4F1E}" dt="2024-02-26T10:19:31.887" v="19" actId="167"/>
          <ac:picMkLst>
            <pc:docMk/>
            <pc:sldMk cId="0" sldId="275"/>
            <ac:picMk id="3" creationId="{385719B9-F925-4171-BEC9-0D793160E9EF}"/>
          </ac:picMkLst>
        </pc:picChg>
        <pc:picChg chg="add">
          <ac:chgData name="A Ellis" userId="b07f9476-7572-4a4f-ba21-c2120e2d4ef2" providerId="ADAL" clId="{59A87573-C50F-4956-80A8-816D865B4F1E}" dt="2024-02-26T10:17:35.850" v="5"/>
          <ac:picMkLst>
            <pc:docMk/>
            <pc:sldMk cId="0" sldId="275"/>
            <ac:picMk id="6" creationId="{FD8DA73A-9BAC-44FA-989E-D1E8AA9DD137}"/>
          </ac:picMkLst>
        </pc:picChg>
        <pc:picChg chg="add">
          <ac:chgData name="A Ellis" userId="b07f9476-7572-4a4f-ba21-c2120e2d4ef2" providerId="ADAL" clId="{59A87573-C50F-4956-80A8-816D865B4F1E}" dt="2024-02-26T10:17:35.850" v="5"/>
          <ac:picMkLst>
            <pc:docMk/>
            <pc:sldMk cId="0" sldId="275"/>
            <ac:picMk id="8" creationId="{980E2AE7-9604-41B8-A693-5DA05788AAFA}"/>
          </ac:picMkLst>
        </pc:picChg>
        <pc:picChg chg="add">
          <ac:chgData name="A Ellis" userId="b07f9476-7572-4a4f-ba21-c2120e2d4ef2" providerId="ADAL" clId="{59A87573-C50F-4956-80A8-816D865B4F1E}" dt="2024-02-26T10:17:35.850" v="5"/>
          <ac:picMkLst>
            <pc:docMk/>
            <pc:sldMk cId="0" sldId="275"/>
            <ac:picMk id="12" creationId="{FE8FDFFA-97FD-4D0A-815E-5BFAEE6B1EB4}"/>
          </ac:picMkLst>
        </pc:picChg>
        <pc:cxnChg chg="add">
          <ac:chgData name="A Ellis" userId="b07f9476-7572-4a4f-ba21-c2120e2d4ef2" providerId="ADAL" clId="{59A87573-C50F-4956-80A8-816D865B4F1E}" dt="2024-02-26T10:17:35.850" v="5"/>
          <ac:cxnSpMkLst>
            <pc:docMk/>
            <pc:sldMk cId="0" sldId="275"/>
            <ac:cxnSpMk id="7" creationId="{843CFE2C-0309-4A7C-ACCC-A65C512D883B}"/>
          </ac:cxnSpMkLst>
        </pc:cxnChg>
        <pc:cxnChg chg="add">
          <ac:chgData name="A Ellis" userId="b07f9476-7572-4a4f-ba21-c2120e2d4ef2" providerId="ADAL" clId="{59A87573-C50F-4956-80A8-816D865B4F1E}" dt="2024-02-26T10:17:35.850" v="5"/>
          <ac:cxnSpMkLst>
            <pc:docMk/>
            <pc:sldMk cId="0" sldId="275"/>
            <ac:cxnSpMk id="10" creationId="{285FB30F-4B3E-4F5A-9E23-C270A84A9C82}"/>
          </ac:cxnSpMkLst>
        </pc:cxnChg>
      </pc:sldChg>
    </pc:docChg>
  </pc:docChgLst>
  <pc:docChgLst>
    <pc:chgData name="Farah Batool" userId="S::farah.batool@wilsthorpe.ttct.co.uk::b13e2ee6-1e6b-4067-9153-78a51cf5088d" providerId="AD" clId="Web-{F6085783-E855-36A5-0167-F1125771A139}"/>
    <pc:docChg chg="modSld">
      <pc:chgData name="Farah Batool" userId="S::farah.batool@wilsthorpe.ttct.co.uk::b13e2ee6-1e6b-4067-9153-78a51cf5088d" providerId="AD" clId="Web-{F6085783-E855-36A5-0167-F1125771A139}" dt="2024-03-02T10:48:42.711" v="6" actId="1076"/>
      <pc:docMkLst>
        <pc:docMk/>
      </pc:docMkLst>
      <pc:sldChg chg="addSp delSp modSp">
        <pc:chgData name="Farah Batool" userId="S::farah.batool@wilsthorpe.ttct.co.uk::b13e2ee6-1e6b-4067-9153-78a51cf5088d" providerId="AD" clId="Web-{F6085783-E855-36A5-0167-F1125771A139}" dt="2024-03-02T10:48:42.711" v="6" actId="1076"/>
        <pc:sldMkLst>
          <pc:docMk/>
          <pc:sldMk cId="0" sldId="276"/>
        </pc:sldMkLst>
        <pc:spChg chg="del">
          <ac:chgData name="Farah Batool" userId="S::farah.batool@wilsthorpe.ttct.co.uk::b13e2ee6-1e6b-4067-9153-78a51cf5088d" providerId="AD" clId="Web-{F6085783-E855-36A5-0167-F1125771A139}" dt="2024-03-02T10:48:37.461" v="5"/>
          <ac:spMkLst>
            <pc:docMk/>
            <pc:sldMk cId="0" sldId="276"/>
            <ac:spMk id="236" creationId="{00000000-0000-0000-0000-000000000000}"/>
          </ac:spMkLst>
        </pc:spChg>
        <pc:picChg chg="add mod">
          <ac:chgData name="Farah Batool" userId="S::farah.batool@wilsthorpe.ttct.co.uk::b13e2ee6-1e6b-4067-9153-78a51cf5088d" providerId="AD" clId="Web-{F6085783-E855-36A5-0167-F1125771A139}" dt="2024-03-02T10:48:42.711" v="6" actId="1076"/>
          <ac:picMkLst>
            <pc:docMk/>
            <pc:sldMk cId="0" sldId="276"/>
            <ac:picMk id="2" creationId="{2007FDF4-6F8C-6384-1642-B32B493E56BC}"/>
          </ac:picMkLst>
        </pc:picChg>
      </pc:sldChg>
    </pc:docChg>
  </pc:docChgLst>
  <pc:docChgLst>
    <pc:chgData name="Kayleigh Meller" userId="a5d35de1-eea0-4561-a498-d6ee0b6a6d4e" providerId="ADAL" clId="{3F2FF3E2-FFC6-47A3-A7C4-3CE368687E73}"/>
    <pc:docChg chg="undo custSel modSld">
      <pc:chgData name="Kayleigh Meller" userId="a5d35de1-eea0-4561-a498-d6ee0b6a6d4e" providerId="ADAL" clId="{3F2FF3E2-FFC6-47A3-A7C4-3CE368687E73}" dt="2024-03-03T17:21:21.926" v="348" actId="20577"/>
      <pc:docMkLst>
        <pc:docMk/>
      </pc:docMkLst>
      <pc:sldChg chg="addSp delSp modSp">
        <pc:chgData name="Kayleigh Meller" userId="a5d35de1-eea0-4561-a498-d6ee0b6a6d4e" providerId="ADAL" clId="{3F2FF3E2-FFC6-47A3-A7C4-3CE368687E73}" dt="2024-03-03T17:20:54.179" v="341"/>
        <pc:sldMkLst>
          <pc:docMk/>
          <pc:sldMk cId="0" sldId="261"/>
        </pc:sldMkLst>
        <pc:spChg chg="add del mod">
          <ac:chgData name="Kayleigh Meller" userId="a5d35de1-eea0-4561-a498-d6ee0b6a6d4e" providerId="ADAL" clId="{3F2FF3E2-FFC6-47A3-A7C4-3CE368687E73}" dt="2024-03-03T17:18:36.626" v="330" actId="478"/>
          <ac:spMkLst>
            <pc:docMk/>
            <pc:sldMk cId="0" sldId="261"/>
            <ac:spMk id="7" creationId="{7E80E9BA-3DF2-4B86-AA3A-B70E1120AF3B}"/>
          </ac:spMkLst>
        </pc:spChg>
        <pc:spChg chg="add mod">
          <ac:chgData name="Kayleigh Meller" userId="a5d35de1-eea0-4561-a498-d6ee0b6a6d4e" providerId="ADAL" clId="{3F2FF3E2-FFC6-47A3-A7C4-3CE368687E73}" dt="2024-03-03T17:08:56.619" v="141" actId="1076"/>
          <ac:spMkLst>
            <pc:docMk/>
            <pc:sldMk cId="0" sldId="261"/>
            <ac:spMk id="8" creationId="{2A13B3C6-4FF7-466E-9E37-A8DBDB06CA4A}"/>
          </ac:spMkLst>
        </pc:spChg>
        <pc:spChg chg="add del mod">
          <ac:chgData name="Kayleigh Meller" userId="a5d35de1-eea0-4561-a498-d6ee0b6a6d4e" providerId="ADAL" clId="{3F2FF3E2-FFC6-47A3-A7C4-3CE368687E73}" dt="2024-03-03T17:20:53.801" v="340" actId="478"/>
          <ac:spMkLst>
            <pc:docMk/>
            <pc:sldMk cId="0" sldId="261"/>
            <ac:spMk id="9" creationId="{DC8DFEC4-BEE5-4B9A-9BDA-83ED5F0958E4}"/>
          </ac:spMkLst>
        </pc:spChg>
        <pc:spChg chg="add">
          <ac:chgData name="Kayleigh Meller" userId="a5d35de1-eea0-4561-a498-d6ee0b6a6d4e" providerId="ADAL" clId="{3F2FF3E2-FFC6-47A3-A7C4-3CE368687E73}" dt="2024-03-03T17:20:54.179" v="341"/>
          <ac:spMkLst>
            <pc:docMk/>
            <pc:sldMk cId="0" sldId="261"/>
            <ac:spMk id="10" creationId="{93893C3B-B23D-41BC-8B65-61A76A8646DD}"/>
          </ac:spMkLst>
        </pc:spChg>
        <pc:spChg chg="mod">
          <ac:chgData name="Kayleigh Meller" userId="a5d35de1-eea0-4561-a498-d6ee0b6a6d4e" providerId="ADAL" clId="{3F2FF3E2-FFC6-47A3-A7C4-3CE368687E73}" dt="2024-03-03T17:08:46.657" v="138" actId="1076"/>
          <ac:spMkLst>
            <pc:docMk/>
            <pc:sldMk cId="0" sldId="261"/>
            <ac:spMk id="115" creationId="{00000000-0000-0000-0000-000000000000}"/>
          </ac:spMkLst>
        </pc:spChg>
        <pc:picChg chg="mod">
          <ac:chgData name="Kayleigh Meller" userId="a5d35de1-eea0-4561-a498-d6ee0b6a6d4e" providerId="ADAL" clId="{3F2FF3E2-FFC6-47A3-A7C4-3CE368687E73}" dt="2024-03-03T17:08:48.718" v="139" actId="1076"/>
          <ac:picMkLst>
            <pc:docMk/>
            <pc:sldMk cId="0" sldId="261"/>
            <ac:picMk id="112" creationId="{00000000-0000-0000-0000-000000000000}"/>
          </ac:picMkLst>
        </pc:picChg>
      </pc:sldChg>
      <pc:sldChg chg="addSp delSp modSp">
        <pc:chgData name="Kayleigh Meller" userId="a5d35de1-eea0-4561-a498-d6ee0b6a6d4e" providerId="ADAL" clId="{3F2FF3E2-FFC6-47A3-A7C4-3CE368687E73}" dt="2024-03-03T17:21:08.005" v="345" actId="1076"/>
        <pc:sldMkLst>
          <pc:docMk/>
          <pc:sldMk cId="0" sldId="265"/>
        </pc:sldMkLst>
        <pc:spChg chg="add del mod">
          <ac:chgData name="Kayleigh Meller" userId="a5d35de1-eea0-4561-a498-d6ee0b6a6d4e" providerId="ADAL" clId="{3F2FF3E2-FFC6-47A3-A7C4-3CE368687E73}" dt="2024-03-03T17:13:50.313" v="166" actId="478"/>
          <ac:spMkLst>
            <pc:docMk/>
            <pc:sldMk cId="0" sldId="265"/>
            <ac:spMk id="5" creationId="{EF6C0082-37FF-46DB-B01B-BB5A17CE9961}"/>
          </ac:spMkLst>
        </pc:spChg>
        <pc:spChg chg="add mod">
          <ac:chgData name="Kayleigh Meller" userId="a5d35de1-eea0-4561-a498-d6ee0b6a6d4e" providerId="ADAL" clId="{3F2FF3E2-FFC6-47A3-A7C4-3CE368687E73}" dt="2024-03-03T17:03:07.825" v="14" actId="1076"/>
          <ac:spMkLst>
            <pc:docMk/>
            <pc:sldMk cId="0" sldId="265"/>
            <ac:spMk id="6" creationId="{8BB892B4-2705-4682-8770-0BBF2DFB7D1D}"/>
          </ac:spMkLst>
        </pc:spChg>
        <pc:spChg chg="add del mod">
          <ac:chgData name="Kayleigh Meller" userId="a5d35de1-eea0-4561-a498-d6ee0b6a6d4e" providerId="ADAL" clId="{3F2FF3E2-FFC6-47A3-A7C4-3CE368687E73}" dt="2024-03-03T17:18:49.289" v="334" actId="478"/>
          <ac:spMkLst>
            <pc:docMk/>
            <pc:sldMk cId="0" sldId="265"/>
            <ac:spMk id="7" creationId="{BA0EFCDC-154D-4426-8BFB-DE65301C598E}"/>
          </ac:spMkLst>
        </pc:spChg>
        <pc:spChg chg="add del mod">
          <ac:chgData name="Kayleigh Meller" userId="a5d35de1-eea0-4561-a498-d6ee0b6a6d4e" providerId="ADAL" clId="{3F2FF3E2-FFC6-47A3-A7C4-3CE368687E73}" dt="2024-03-03T17:21:00.233" v="342" actId="478"/>
          <ac:spMkLst>
            <pc:docMk/>
            <pc:sldMk cId="0" sldId="265"/>
            <ac:spMk id="8" creationId="{007DE97A-71C4-4531-BA8B-C03FBE495494}"/>
          </ac:spMkLst>
        </pc:spChg>
        <pc:spChg chg="add mod">
          <ac:chgData name="Kayleigh Meller" userId="a5d35de1-eea0-4561-a498-d6ee0b6a6d4e" providerId="ADAL" clId="{3F2FF3E2-FFC6-47A3-A7C4-3CE368687E73}" dt="2024-03-03T17:21:08.005" v="345" actId="1076"/>
          <ac:spMkLst>
            <pc:docMk/>
            <pc:sldMk cId="0" sldId="265"/>
            <ac:spMk id="9" creationId="{82A280E2-E724-49CF-90A4-63096C0CBAE0}"/>
          </ac:spMkLst>
        </pc:spChg>
        <pc:picChg chg="add mod modCrop">
          <ac:chgData name="Kayleigh Meller" userId="a5d35de1-eea0-4561-a498-d6ee0b6a6d4e" providerId="ADAL" clId="{3F2FF3E2-FFC6-47A3-A7C4-3CE368687E73}" dt="2024-03-03T17:02:34.494" v="6" actId="1076"/>
          <ac:picMkLst>
            <pc:docMk/>
            <pc:sldMk cId="0" sldId="265"/>
            <ac:picMk id="4" creationId="{2FBDF1BB-2603-4432-BE43-1C3B6678AA08}"/>
          </ac:picMkLst>
        </pc:picChg>
      </pc:sldChg>
      <pc:sldChg chg="addSp modSp">
        <pc:chgData name="Kayleigh Meller" userId="a5d35de1-eea0-4561-a498-d6ee0b6a6d4e" providerId="ADAL" clId="{3F2FF3E2-FFC6-47A3-A7C4-3CE368687E73}" dt="2024-03-03T17:21:21.926" v="348" actId="20577"/>
        <pc:sldMkLst>
          <pc:docMk/>
          <pc:sldMk cId="0" sldId="266"/>
        </pc:sldMkLst>
        <pc:spChg chg="add mod">
          <ac:chgData name="Kayleigh Meller" userId="a5d35de1-eea0-4561-a498-d6ee0b6a6d4e" providerId="ADAL" clId="{3F2FF3E2-FFC6-47A3-A7C4-3CE368687E73}" dt="2024-03-03T17:12:57.609" v="159" actId="1076"/>
          <ac:spMkLst>
            <pc:docMk/>
            <pc:sldMk cId="0" sldId="266"/>
            <ac:spMk id="5" creationId="{D186DC06-BC20-48FA-A548-DD635A8F12C1}"/>
          </ac:spMkLst>
        </pc:spChg>
        <pc:spChg chg="add mod">
          <ac:chgData name="Kayleigh Meller" userId="a5d35de1-eea0-4561-a498-d6ee0b6a6d4e" providerId="ADAL" clId="{3F2FF3E2-FFC6-47A3-A7C4-3CE368687E73}" dt="2024-03-03T17:21:21.926" v="348" actId="20577"/>
          <ac:spMkLst>
            <pc:docMk/>
            <pc:sldMk cId="0" sldId="266"/>
            <ac:spMk id="6" creationId="{48A4B13E-2E66-4943-8494-94963676D447}"/>
          </ac:spMkLst>
        </pc:spChg>
        <pc:picChg chg="add mod ord modCrop">
          <ac:chgData name="Kayleigh Meller" userId="a5d35de1-eea0-4561-a498-d6ee0b6a6d4e" providerId="ADAL" clId="{3F2FF3E2-FFC6-47A3-A7C4-3CE368687E73}" dt="2024-03-03T17:12:49.891" v="157" actId="167"/>
          <ac:picMkLst>
            <pc:docMk/>
            <pc:sldMk cId="0" sldId="266"/>
            <ac:picMk id="4" creationId="{FE37BC2F-40FE-4008-868C-35EA04939715}"/>
          </ac:picMkLst>
        </pc:picChg>
      </pc:sldChg>
      <pc:sldChg chg="addSp delSp modSp">
        <pc:chgData name="Kayleigh Meller" userId="a5d35de1-eea0-4561-a498-d6ee0b6a6d4e" providerId="ADAL" clId="{3F2FF3E2-FFC6-47A3-A7C4-3CE368687E73}" dt="2024-03-03T17:20:50.184" v="339" actId="1076"/>
        <pc:sldMkLst>
          <pc:docMk/>
          <pc:sldMk cId="1059416126" sldId="299"/>
        </pc:sldMkLst>
        <pc:spChg chg="add del mod">
          <ac:chgData name="Kayleigh Meller" userId="a5d35de1-eea0-4561-a498-d6ee0b6a6d4e" providerId="ADAL" clId="{3F2FF3E2-FFC6-47A3-A7C4-3CE368687E73}" dt="2024-03-03T17:20:41.591" v="337" actId="478"/>
          <ac:spMkLst>
            <pc:docMk/>
            <pc:sldMk cId="1059416126" sldId="299"/>
            <ac:spMk id="6" creationId="{4BA172A7-223D-4B03-9054-CAC0A2EF09C1}"/>
          </ac:spMkLst>
        </pc:spChg>
        <pc:spChg chg="add mod">
          <ac:chgData name="Kayleigh Meller" userId="a5d35de1-eea0-4561-a498-d6ee0b6a6d4e" providerId="ADAL" clId="{3F2FF3E2-FFC6-47A3-A7C4-3CE368687E73}" dt="2024-03-03T17:20:50.184" v="339" actId="1076"/>
          <ac:spMkLst>
            <pc:docMk/>
            <pc:sldMk cId="1059416126" sldId="299"/>
            <ac:spMk id="7" creationId="{6EA99CBE-DB5D-4A03-BE7A-0E142414CD6F}"/>
          </ac:spMkLst>
        </pc:spChg>
        <pc:graphicFrameChg chg="modGraphic">
          <ac:chgData name="Kayleigh Meller" userId="a5d35de1-eea0-4561-a498-d6ee0b6a6d4e" providerId="ADAL" clId="{3F2FF3E2-FFC6-47A3-A7C4-3CE368687E73}" dt="2024-03-03T17:18:04.482" v="317" actId="20577"/>
          <ac:graphicFrameMkLst>
            <pc:docMk/>
            <pc:sldMk cId="1059416126" sldId="299"/>
            <ac:graphicFrameMk id="2" creationId="{893FD172-5175-4A55-862D-EA27910C6DDE}"/>
          </ac:graphicFrameMkLst>
        </pc:graphicFrameChg>
      </pc:sldChg>
    </pc:docChg>
  </pc:docChgLst>
  <pc:docChgLst>
    <pc:chgData name="Lucy Tickle" userId="786bb254-f580-40bb-bca6-58ed0b44f520" providerId="ADAL" clId="{B46570DD-3E24-4D51-991E-E6C6A9B35060}"/>
    <pc:docChg chg="undo custSel modSld">
      <pc:chgData name="Lucy Tickle" userId="786bb254-f580-40bb-bca6-58ed0b44f520" providerId="ADAL" clId="{B46570DD-3E24-4D51-991E-E6C6A9B35060}" dt="2024-03-27T17:26:41.876" v="58" actId="1076"/>
      <pc:docMkLst>
        <pc:docMk/>
      </pc:docMkLst>
      <pc:sldChg chg="addSp modSp">
        <pc:chgData name="Lucy Tickle" userId="786bb254-f580-40bb-bca6-58ed0b44f520" providerId="ADAL" clId="{B46570DD-3E24-4D51-991E-E6C6A9B35060}" dt="2024-03-26T14:29:43.835" v="32" actId="207"/>
        <pc:sldMkLst>
          <pc:docMk/>
          <pc:sldMk cId="0" sldId="276"/>
        </pc:sldMkLst>
        <pc:spChg chg="add mod">
          <ac:chgData name="Lucy Tickle" userId="786bb254-f580-40bb-bca6-58ed0b44f520" providerId="ADAL" clId="{B46570DD-3E24-4D51-991E-E6C6A9B35060}" dt="2024-03-26T14:29:12.887" v="29" actId="207"/>
          <ac:spMkLst>
            <pc:docMk/>
            <pc:sldMk cId="0" sldId="276"/>
            <ac:spMk id="2" creationId="{6FC0E38B-3B0F-4C65-AC32-46C33C807671}"/>
          </ac:spMkLst>
        </pc:spChg>
        <pc:spChg chg="add mod">
          <ac:chgData name="Lucy Tickle" userId="786bb254-f580-40bb-bca6-58ed0b44f520" providerId="ADAL" clId="{B46570DD-3E24-4D51-991E-E6C6A9B35060}" dt="2024-03-26T14:29:43.835" v="32" actId="207"/>
          <ac:spMkLst>
            <pc:docMk/>
            <pc:sldMk cId="0" sldId="276"/>
            <ac:spMk id="3" creationId="{3417A1FE-6DA7-46F0-8906-44221CE007DE}"/>
          </ac:spMkLst>
        </pc:spChg>
      </pc:sldChg>
      <pc:sldChg chg="modSp">
        <pc:chgData name="Lucy Tickle" userId="786bb254-f580-40bb-bca6-58ed0b44f520" providerId="ADAL" clId="{B46570DD-3E24-4D51-991E-E6C6A9B35060}" dt="2024-03-26T14:30:00.834" v="34" actId="1076"/>
        <pc:sldMkLst>
          <pc:docMk/>
          <pc:sldMk cId="0" sldId="278"/>
        </pc:sldMkLst>
        <pc:spChg chg="mod">
          <ac:chgData name="Lucy Tickle" userId="786bb254-f580-40bb-bca6-58ed0b44f520" providerId="ADAL" clId="{B46570DD-3E24-4D51-991E-E6C6A9B35060}" dt="2024-03-26T14:30:00.834" v="34" actId="1076"/>
          <ac:spMkLst>
            <pc:docMk/>
            <pc:sldMk cId="0" sldId="278"/>
            <ac:spMk id="253" creationId="{00000000-0000-0000-0000-000000000000}"/>
          </ac:spMkLst>
        </pc:spChg>
      </pc:sldChg>
      <pc:sldChg chg="addSp delSp modSp">
        <pc:chgData name="Lucy Tickle" userId="786bb254-f580-40bb-bca6-58ed0b44f520" providerId="ADAL" clId="{B46570DD-3E24-4D51-991E-E6C6A9B35060}" dt="2024-03-27T17:26:41.876" v="58" actId="1076"/>
        <pc:sldMkLst>
          <pc:docMk/>
          <pc:sldMk cId="0" sldId="295"/>
        </pc:sldMkLst>
        <pc:spChg chg="add mod">
          <ac:chgData name="Lucy Tickle" userId="786bb254-f580-40bb-bca6-58ed0b44f520" providerId="ADAL" clId="{B46570DD-3E24-4D51-991E-E6C6A9B35060}" dt="2024-03-26T14:31:20.423" v="48" actId="207"/>
          <ac:spMkLst>
            <pc:docMk/>
            <pc:sldMk cId="0" sldId="295"/>
            <ac:spMk id="2" creationId="{CD912DB1-FD33-4AE3-BD7A-904B6C508FD5}"/>
          </ac:spMkLst>
        </pc:spChg>
        <pc:spChg chg="mod">
          <ac:chgData name="Lucy Tickle" userId="786bb254-f580-40bb-bca6-58ed0b44f520" providerId="ADAL" clId="{B46570DD-3E24-4D51-991E-E6C6A9B35060}" dt="2024-03-27T17:26:41.876" v="58" actId="1076"/>
          <ac:spMkLst>
            <pc:docMk/>
            <pc:sldMk cId="0" sldId="295"/>
            <ac:spMk id="529" creationId="{00000000-0000-0000-0000-000000000000}"/>
          </ac:spMkLst>
        </pc:spChg>
        <pc:spChg chg="del mod ord">
          <ac:chgData name="Lucy Tickle" userId="786bb254-f580-40bb-bca6-58ed0b44f520" providerId="ADAL" clId="{B46570DD-3E24-4D51-991E-E6C6A9B35060}" dt="2024-03-27T17:26:36.140" v="57" actId="478"/>
          <ac:spMkLst>
            <pc:docMk/>
            <pc:sldMk cId="0" sldId="295"/>
            <ac:spMk id="542" creationId="{00000000-0000-0000-0000-000000000000}"/>
          </ac:spMkLst>
        </pc:spChg>
        <pc:picChg chg="del">
          <ac:chgData name="Lucy Tickle" userId="786bb254-f580-40bb-bca6-58ed0b44f520" providerId="ADAL" clId="{B46570DD-3E24-4D51-991E-E6C6A9B35060}" dt="2024-03-26T14:30:28.372" v="35" actId="478"/>
          <ac:picMkLst>
            <pc:docMk/>
            <pc:sldMk cId="0" sldId="295"/>
            <ac:picMk id="541" creationId="{00000000-0000-0000-0000-000000000000}"/>
          </ac:picMkLst>
        </pc:picChg>
        <pc:picChg chg="mod">
          <ac:chgData name="Lucy Tickle" userId="786bb254-f580-40bb-bca6-58ed0b44f520" providerId="ADAL" clId="{B46570DD-3E24-4D51-991E-E6C6A9B35060}" dt="2024-03-27T17:26:27.599" v="55" actId="1076"/>
          <ac:picMkLst>
            <pc:docMk/>
            <pc:sldMk cId="0" sldId="295"/>
            <ac:picMk id="543" creationId="{00000000-0000-0000-0000-000000000000}"/>
          </ac:picMkLst>
        </pc:picChg>
      </pc:sldChg>
      <pc:sldChg chg="delSp">
        <pc:chgData name="Lucy Tickle" userId="786bb254-f580-40bb-bca6-58ed0b44f520" providerId="ADAL" clId="{B46570DD-3E24-4D51-991E-E6C6A9B35060}" dt="2024-03-26T14:29:54.044" v="33" actId="478"/>
        <pc:sldMkLst>
          <pc:docMk/>
          <pc:sldMk cId="0" sldId="311"/>
        </pc:sldMkLst>
        <pc:picChg chg="del">
          <ac:chgData name="Lucy Tickle" userId="786bb254-f580-40bb-bca6-58ed0b44f520" providerId="ADAL" clId="{B46570DD-3E24-4D51-991E-E6C6A9B35060}" dt="2024-03-26T14:29:54.044" v="33" actId="478"/>
          <ac:picMkLst>
            <pc:docMk/>
            <pc:sldMk cId="0" sldId="311"/>
            <ac:picMk id="389" creationId="{00000000-0000-0000-0000-000000000000}"/>
          </ac:picMkLst>
        </pc:picChg>
      </pc:sldChg>
      <pc:sldChg chg="addSp modSp">
        <pc:chgData name="Lucy Tickle" userId="786bb254-f580-40bb-bca6-58ed0b44f520" providerId="ADAL" clId="{B46570DD-3E24-4D51-991E-E6C6A9B35060}" dt="2024-03-26T14:28:49.838" v="26" actId="207"/>
        <pc:sldMkLst>
          <pc:docMk/>
          <pc:sldMk cId="1306009528" sldId="312"/>
        </pc:sldMkLst>
        <pc:spChg chg="add mod">
          <ac:chgData name="Lucy Tickle" userId="786bb254-f580-40bb-bca6-58ed0b44f520" providerId="ADAL" clId="{B46570DD-3E24-4D51-991E-E6C6A9B35060}" dt="2024-03-26T14:28:38.605" v="23" actId="207"/>
          <ac:spMkLst>
            <pc:docMk/>
            <pc:sldMk cId="1306009528" sldId="312"/>
            <ac:spMk id="2" creationId="{1FDFF6F5-51E3-4760-BE6F-65DCEFFA5F8D}"/>
          </ac:spMkLst>
        </pc:spChg>
        <pc:spChg chg="add mod">
          <ac:chgData name="Lucy Tickle" userId="786bb254-f580-40bb-bca6-58ed0b44f520" providerId="ADAL" clId="{B46570DD-3E24-4D51-991E-E6C6A9B35060}" dt="2024-03-26T14:28:49.838" v="26" actId="207"/>
          <ac:spMkLst>
            <pc:docMk/>
            <pc:sldMk cId="1306009528" sldId="312"/>
            <ac:spMk id="3" creationId="{FCAE87CD-47DA-4E0E-80CA-A3A2B8B4B721}"/>
          </ac:spMkLst>
        </pc:spChg>
        <pc:picChg chg="mod">
          <ac:chgData name="Lucy Tickle" userId="786bb254-f580-40bb-bca6-58ed0b44f520" providerId="ADAL" clId="{B46570DD-3E24-4D51-991E-E6C6A9B35060}" dt="2024-03-26T14:28:19.680" v="20" actId="1076"/>
          <ac:picMkLst>
            <pc:docMk/>
            <pc:sldMk cId="1306009528" sldId="312"/>
            <ac:picMk id="311" creationId="{00000000-0000-0000-0000-000000000000}"/>
          </ac:picMkLst>
        </pc:picChg>
      </pc:sldChg>
      <pc:sldChg chg="delSp modSp">
        <pc:chgData name="Lucy Tickle" userId="786bb254-f580-40bb-bca6-58ed0b44f520" providerId="ADAL" clId="{B46570DD-3E24-4D51-991E-E6C6A9B35060}" dt="2024-03-26T14:26:58.416" v="3" actId="732"/>
        <pc:sldMkLst>
          <pc:docMk/>
          <pc:sldMk cId="0" sldId="313"/>
        </pc:sldMkLst>
        <pc:picChg chg="del">
          <ac:chgData name="Lucy Tickle" userId="786bb254-f580-40bb-bca6-58ed0b44f520" providerId="ADAL" clId="{B46570DD-3E24-4D51-991E-E6C6A9B35060}" dt="2024-03-26T14:26:45.676" v="0" actId="478"/>
          <ac:picMkLst>
            <pc:docMk/>
            <pc:sldMk cId="0" sldId="313"/>
            <ac:picMk id="188" creationId="{00000000-0000-0000-0000-000000000000}"/>
          </ac:picMkLst>
        </pc:picChg>
        <pc:picChg chg="del">
          <ac:chgData name="Lucy Tickle" userId="786bb254-f580-40bb-bca6-58ed0b44f520" providerId="ADAL" clId="{B46570DD-3E24-4D51-991E-E6C6A9B35060}" dt="2024-03-26T14:26:48.933" v="1" actId="478"/>
          <ac:picMkLst>
            <pc:docMk/>
            <pc:sldMk cId="0" sldId="313"/>
            <ac:picMk id="189" creationId="{00000000-0000-0000-0000-000000000000}"/>
          </ac:picMkLst>
        </pc:picChg>
        <pc:picChg chg="mod modCrop">
          <ac:chgData name="Lucy Tickle" userId="786bb254-f580-40bb-bca6-58ed0b44f520" providerId="ADAL" clId="{B46570DD-3E24-4D51-991E-E6C6A9B35060}" dt="2024-03-26T14:26:58.416" v="3" actId="732"/>
          <ac:picMkLst>
            <pc:docMk/>
            <pc:sldMk cId="0" sldId="313"/>
            <ac:picMk id="192" creationId="{00000000-0000-0000-0000-000000000000}"/>
          </ac:picMkLst>
        </pc:picChg>
      </pc:sldChg>
      <pc:sldChg chg="delSp modSp">
        <pc:chgData name="Lucy Tickle" userId="786bb254-f580-40bb-bca6-58ed0b44f520" providerId="ADAL" clId="{B46570DD-3E24-4D51-991E-E6C6A9B35060}" dt="2024-03-26T14:27:14.442" v="7" actId="1076"/>
        <pc:sldMkLst>
          <pc:docMk/>
          <pc:sldMk cId="0" sldId="314"/>
        </pc:sldMkLst>
        <pc:picChg chg="del">
          <ac:chgData name="Lucy Tickle" userId="786bb254-f580-40bb-bca6-58ed0b44f520" providerId="ADAL" clId="{B46570DD-3E24-4D51-991E-E6C6A9B35060}" dt="2024-03-26T14:27:03.677" v="4" actId="478"/>
          <ac:picMkLst>
            <pc:docMk/>
            <pc:sldMk cId="0" sldId="314"/>
            <ac:picMk id="197" creationId="{00000000-0000-0000-0000-000000000000}"/>
          </ac:picMkLst>
        </pc:picChg>
        <pc:picChg chg="del">
          <ac:chgData name="Lucy Tickle" userId="786bb254-f580-40bb-bca6-58ed0b44f520" providerId="ADAL" clId="{B46570DD-3E24-4D51-991E-E6C6A9B35060}" dt="2024-03-26T14:27:04.865" v="5" actId="478"/>
          <ac:picMkLst>
            <pc:docMk/>
            <pc:sldMk cId="0" sldId="314"/>
            <ac:picMk id="200" creationId="{00000000-0000-0000-0000-000000000000}"/>
          </ac:picMkLst>
        </pc:picChg>
        <pc:picChg chg="mod modCrop">
          <ac:chgData name="Lucy Tickle" userId="786bb254-f580-40bb-bca6-58ed0b44f520" providerId="ADAL" clId="{B46570DD-3E24-4D51-991E-E6C6A9B35060}" dt="2024-03-26T14:27:14.442" v="7" actId="1076"/>
          <ac:picMkLst>
            <pc:docMk/>
            <pc:sldMk cId="0" sldId="314"/>
            <ac:picMk id="201" creationId="{00000000-0000-0000-0000-000000000000}"/>
          </ac:picMkLst>
        </pc:picChg>
      </pc:sldChg>
      <pc:sldChg chg="delSp">
        <pc:chgData name="Lucy Tickle" userId="786bb254-f580-40bb-bca6-58ed0b44f520" providerId="ADAL" clId="{B46570DD-3E24-4D51-991E-E6C6A9B35060}" dt="2024-03-26T14:27:43.238" v="9" actId="478"/>
        <pc:sldMkLst>
          <pc:docMk/>
          <pc:sldMk cId="0" sldId="315"/>
        </pc:sldMkLst>
        <pc:picChg chg="del">
          <ac:chgData name="Lucy Tickle" userId="786bb254-f580-40bb-bca6-58ed0b44f520" providerId="ADAL" clId="{B46570DD-3E24-4D51-991E-E6C6A9B35060}" dt="2024-03-26T14:27:41.094" v="8" actId="478"/>
          <ac:picMkLst>
            <pc:docMk/>
            <pc:sldMk cId="0" sldId="315"/>
            <ac:picMk id="228" creationId="{00000000-0000-0000-0000-000000000000}"/>
          </ac:picMkLst>
        </pc:picChg>
        <pc:picChg chg="del">
          <ac:chgData name="Lucy Tickle" userId="786bb254-f580-40bb-bca6-58ed0b44f520" providerId="ADAL" clId="{B46570DD-3E24-4D51-991E-E6C6A9B35060}" dt="2024-03-26T14:27:43.238" v="9" actId="478"/>
          <ac:picMkLst>
            <pc:docMk/>
            <pc:sldMk cId="0" sldId="315"/>
            <ac:picMk id="229" creationId="{00000000-0000-0000-0000-000000000000}"/>
          </ac:picMkLst>
        </pc:picChg>
      </pc:sldChg>
      <pc:sldChg chg="delSp">
        <pc:chgData name="Lucy Tickle" userId="786bb254-f580-40bb-bca6-58ed0b44f520" providerId="ADAL" clId="{B46570DD-3E24-4D51-991E-E6C6A9B35060}" dt="2024-03-26T14:27:50.793" v="11" actId="478"/>
        <pc:sldMkLst>
          <pc:docMk/>
          <pc:sldMk cId="0" sldId="316"/>
        </pc:sldMkLst>
        <pc:picChg chg="del">
          <ac:chgData name="Lucy Tickle" userId="786bb254-f580-40bb-bca6-58ed0b44f520" providerId="ADAL" clId="{B46570DD-3E24-4D51-991E-E6C6A9B35060}" dt="2024-03-26T14:27:49.604" v="10" actId="478"/>
          <ac:picMkLst>
            <pc:docMk/>
            <pc:sldMk cId="0" sldId="316"/>
            <ac:picMk id="237" creationId="{00000000-0000-0000-0000-000000000000}"/>
          </ac:picMkLst>
        </pc:picChg>
        <pc:picChg chg="del">
          <ac:chgData name="Lucy Tickle" userId="786bb254-f580-40bb-bca6-58ed0b44f520" providerId="ADAL" clId="{B46570DD-3E24-4D51-991E-E6C6A9B35060}" dt="2024-03-26T14:27:50.793" v="11" actId="478"/>
          <ac:picMkLst>
            <pc:docMk/>
            <pc:sldMk cId="0" sldId="316"/>
            <ac:picMk id="238" creationId="{00000000-0000-0000-0000-000000000000}"/>
          </ac:picMkLst>
        </pc:picChg>
      </pc:sldChg>
      <pc:sldChg chg="delSp">
        <pc:chgData name="Lucy Tickle" userId="786bb254-f580-40bb-bca6-58ed0b44f520" providerId="ADAL" clId="{B46570DD-3E24-4D51-991E-E6C6A9B35060}" dt="2024-03-26T14:27:54.467" v="13" actId="478"/>
        <pc:sldMkLst>
          <pc:docMk/>
          <pc:sldMk cId="0" sldId="317"/>
        </pc:sldMkLst>
        <pc:picChg chg="del">
          <ac:chgData name="Lucy Tickle" userId="786bb254-f580-40bb-bca6-58ed0b44f520" providerId="ADAL" clId="{B46570DD-3E24-4D51-991E-E6C6A9B35060}" dt="2024-03-26T14:27:53.348" v="12" actId="478"/>
          <ac:picMkLst>
            <pc:docMk/>
            <pc:sldMk cId="0" sldId="317"/>
            <ac:picMk id="246" creationId="{00000000-0000-0000-0000-000000000000}"/>
          </ac:picMkLst>
        </pc:picChg>
        <pc:picChg chg="del">
          <ac:chgData name="Lucy Tickle" userId="786bb254-f580-40bb-bca6-58ed0b44f520" providerId="ADAL" clId="{B46570DD-3E24-4D51-991E-E6C6A9B35060}" dt="2024-03-26T14:27:54.467" v="13" actId="478"/>
          <ac:picMkLst>
            <pc:docMk/>
            <pc:sldMk cId="0" sldId="317"/>
            <ac:picMk id="247" creationId="{00000000-0000-0000-0000-000000000000}"/>
          </ac:picMkLst>
        </pc:picChg>
      </pc:sldChg>
      <pc:sldChg chg="delSp">
        <pc:chgData name="Lucy Tickle" userId="786bb254-f580-40bb-bca6-58ed0b44f520" providerId="ADAL" clId="{B46570DD-3E24-4D51-991E-E6C6A9B35060}" dt="2024-03-26T14:27:58.918" v="15" actId="478"/>
        <pc:sldMkLst>
          <pc:docMk/>
          <pc:sldMk cId="0" sldId="318"/>
        </pc:sldMkLst>
        <pc:picChg chg="del">
          <ac:chgData name="Lucy Tickle" userId="786bb254-f580-40bb-bca6-58ed0b44f520" providerId="ADAL" clId="{B46570DD-3E24-4D51-991E-E6C6A9B35060}" dt="2024-03-26T14:27:57.784" v="14" actId="478"/>
          <ac:picMkLst>
            <pc:docMk/>
            <pc:sldMk cId="0" sldId="318"/>
            <ac:picMk id="255" creationId="{00000000-0000-0000-0000-000000000000}"/>
          </ac:picMkLst>
        </pc:picChg>
        <pc:picChg chg="del">
          <ac:chgData name="Lucy Tickle" userId="786bb254-f580-40bb-bca6-58ed0b44f520" providerId="ADAL" clId="{B46570DD-3E24-4D51-991E-E6C6A9B35060}" dt="2024-03-26T14:27:58.918" v="15" actId="478"/>
          <ac:picMkLst>
            <pc:docMk/>
            <pc:sldMk cId="0" sldId="318"/>
            <ac:picMk id="256" creationId="{00000000-0000-0000-0000-000000000000}"/>
          </ac:picMkLst>
        </pc:picChg>
      </pc:sldChg>
      <pc:sldChg chg="delSp">
        <pc:chgData name="Lucy Tickle" userId="786bb254-f580-40bb-bca6-58ed0b44f520" providerId="ADAL" clId="{B46570DD-3E24-4D51-991E-E6C6A9B35060}" dt="2024-03-26T14:28:02.946" v="17" actId="478"/>
        <pc:sldMkLst>
          <pc:docMk/>
          <pc:sldMk cId="0" sldId="319"/>
        </pc:sldMkLst>
        <pc:picChg chg="del">
          <ac:chgData name="Lucy Tickle" userId="786bb254-f580-40bb-bca6-58ed0b44f520" providerId="ADAL" clId="{B46570DD-3E24-4D51-991E-E6C6A9B35060}" dt="2024-03-26T14:28:01.257" v="16" actId="478"/>
          <ac:picMkLst>
            <pc:docMk/>
            <pc:sldMk cId="0" sldId="319"/>
            <ac:picMk id="264" creationId="{00000000-0000-0000-0000-000000000000}"/>
          </ac:picMkLst>
        </pc:picChg>
        <pc:picChg chg="del">
          <ac:chgData name="Lucy Tickle" userId="786bb254-f580-40bb-bca6-58ed0b44f520" providerId="ADAL" clId="{B46570DD-3E24-4D51-991E-E6C6A9B35060}" dt="2024-03-26T14:28:02.946" v="17" actId="478"/>
          <ac:picMkLst>
            <pc:docMk/>
            <pc:sldMk cId="0" sldId="319"/>
            <ac:picMk id="265" creationId="{00000000-0000-0000-0000-000000000000}"/>
          </ac:picMkLst>
        </pc:picChg>
      </pc:sldChg>
    </pc:docChg>
  </pc:docChgLst>
  <pc:docChgLst>
    <pc:chgData name="Scott Simpson" userId="dcfe2a13-9e85-47bc-8115-96a9e0074cd0" providerId="ADAL" clId="{A58F3120-1A81-44FA-A111-AA463D1630E8}"/>
    <pc:docChg chg="undo custSel modSld">
      <pc:chgData name="Scott Simpson" userId="dcfe2a13-9e85-47bc-8115-96a9e0074cd0" providerId="ADAL" clId="{A58F3120-1A81-44FA-A111-AA463D1630E8}" dt="2024-03-05T09:16:07.582" v="20"/>
      <pc:docMkLst>
        <pc:docMk/>
      </pc:docMkLst>
      <pc:sldChg chg="addSp modSp">
        <pc:chgData name="Scott Simpson" userId="dcfe2a13-9e85-47bc-8115-96a9e0074cd0" providerId="ADAL" clId="{A58F3120-1A81-44FA-A111-AA463D1630E8}" dt="2024-03-05T08:54:16.585" v="1"/>
        <pc:sldMkLst>
          <pc:docMk/>
          <pc:sldMk cId="0" sldId="279"/>
        </pc:sldMkLst>
        <pc:spChg chg="mod">
          <ac:chgData name="Scott Simpson" userId="dcfe2a13-9e85-47bc-8115-96a9e0074cd0" providerId="ADAL" clId="{A58F3120-1A81-44FA-A111-AA463D1630E8}" dt="2024-03-05T08:54:14.675" v="0" actId="1076"/>
          <ac:spMkLst>
            <pc:docMk/>
            <pc:sldMk cId="0" sldId="279"/>
            <ac:spMk id="259" creationId="{00000000-0000-0000-0000-000000000000}"/>
          </ac:spMkLst>
        </pc:spChg>
        <pc:picChg chg="add">
          <ac:chgData name="Scott Simpson" userId="dcfe2a13-9e85-47bc-8115-96a9e0074cd0" providerId="ADAL" clId="{A58F3120-1A81-44FA-A111-AA463D1630E8}" dt="2024-03-05T08:54:16.585" v="1"/>
          <ac:picMkLst>
            <pc:docMk/>
            <pc:sldMk cId="0" sldId="279"/>
            <ac:picMk id="2" creationId="{EAB9BCC9-CAE4-4742-B92A-159E2B40DFAC}"/>
          </ac:picMkLst>
        </pc:picChg>
      </pc:sldChg>
      <pc:sldChg chg="addSp modSp">
        <pc:chgData name="Scott Simpson" userId="dcfe2a13-9e85-47bc-8115-96a9e0074cd0" providerId="ADAL" clId="{A58F3120-1A81-44FA-A111-AA463D1630E8}" dt="2024-03-05T08:55:51.003" v="4"/>
        <pc:sldMkLst>
          <pc:docMk/>
          <pc:sldMk cId="0" sldId="280"/>
        </pc:sldMkLst>
        <pc:spChg chg="mod">
          <ac:chgData name="Scott Simpson" userId="dcfe2a13-9e85-47bc-8115-96a9e0074cd0" providerId="ADAL" clId="{A58F3120-1A81-44FA-A111-AA463D1630E8}" dt="2024-03-05T08:55:50.940" v="3" actId="1076"/>
          <ac:spMkLst>
            <pc:docMk/>
            <pc:sldMk cId="0" sldId="280"/>
            <ac:spMk id="268" creationId="{00000000-0000-0000-0000-000000000000}"/>
          </ac:spMkLst>
        </pc:spChg>
        <pc:picChg chg="add">
          <ac:chgData name="Scott Simpson" userId="dcfe2a13-9e85-47bc-8115-96a9e0074cd0" providerId="ADAL" clId="{A58F3120-1A81-44FA-A111-AA463D1630E8}" dt="2024-03-05T08:55:51.003" v="4"/>
          <ac:picMkLst>
            <pc:docMk/>
            <pc:sldMk cId="0" sldId="280"/>
            <ac:picMk id="2" creationId="{B92B1E83-75CA-445A-9FE6-DF16E6C3F82E}"/>
          </ac:picMkLst>
        </pc:picChg>
      </pc:sldChg>
      <pc:sldChg chg="addSp modSp">
        <pc:chgData name="Scott Simpson" userId="dcfe2a13-9e85-47bc-8115-96a9e0074cd0" providerId="ADAL" clId="{A58F3120-1A81-44FA-A111-AA463D1630E8}" dt="2024-03-05T09:00:39.618" v="6"/>
        <pc:sldMkLst>
          <pc:docMk/>
          <pc:sldMk cId="0" sldId="281"/>
        </pc:sldMkLst>
        <pc:spChg chg="mod">
          <ac:chgData name="Scott Simpson" userId="dcfe2a13-9e85-47bc-8115-96a9e0074cd0" providerId="ADAL" clId="{A58F3120-1A81-44FA-A111-AA463D1630E8}" dt="2024-03-05T09:00:37.227" v="5" actId="1076"/>
          <ac:spMkLst>
            <pc:docMk/>
            <pc:sldMk cId="0" sldId="281"/>
            <ac:spMk id="276" creationId="{00000000-0000-0000-0000-000000000000}"/>
          </ac:spMkLst>
        </pc:spChg>
        <pc:picChg chg="add">
          <ac:chgData name="Scott Simpson" userId="dcfe2a13-9e85-47bc-8115-96a9e0074cd0" providerId="ADAL" clId="{A58F3120-1A81-44FA-A111-AA463D1630E8}" dt="2024-03-05T09:00:39.618" v="6"/>
          <ac:picMkLst>
            <pc:docMk/>
            <pc:sldMk cId="0" sldId="281"/>
            <ac:picMk id="2" creationId="{8320BBB7-E42C-439B-B417-F2E1348BFBED}"/>
          </ac:picMkLst>
        </pc:picChg>
      </pc:sldChg>
      <pc:sldChg chg="addSp modSp">
        <pc:chgData name="Scott Simpson" userId="dcfe2a13-9e85-47bc-8115-96a9e0074cd0" providerId="ADAL" clId="{A58F3120-1A81-44FA-A111-AA463D1630E8}" dt="2024-03-05T09:02:50.435" v="8"/>
        <pc:sldMkLst>
          <pc:docMk/>
          <pc:sldMk cId="0" sldId="282"/>
        </pc:sldMkLst>
        <pc:spChg chg="mod">
          <ac:chgData name="Scott Simpson" userId="dcfe2a13-9e85-47bc-8115-96a9e0074cd0" providerId="ADAL" clId="{A58F3120-1A81-44FA-A111-AA463D1630E8}" dt="2024-03-05T09:02:48.178" v="7" actId="1076"/>
          <ac:spMkLst>
            <pc:docMk/>
            <pc:sldMk cId="0" sldId="282"/>
            <ac:spMk id="284" creationId="{00000000-0000-0000-0000-000000000000}"/>
          </ac:spMkLst>
        </pc:spChg>
        <pc:picChg chg="add">
          <ac:chgData name="Scott Simpson" userId="dcfe2a13-9e85-47bc-8115-96a9e0074cd0" providerId="ADAL" clId="{A58F3120-1A81-44FA-A111-AA463D1630E8}" dt="2024-03-05T09:02:50.435" v="8"/>
          <ac:picMkLst>
            <pc:docMk/>
            <pc:sldMk cId="0" sldId="282"/>
            <ac:picMk id="2" creationId="{B6B86FFF-C56A-44D7-A38F-07DD270C150A}"/>
          </ac:picMkLst>
        </pc:picChg>
      </pc:sldChg>
      <pc:sldChg chg="addSp modSp">
        <pc:chgData name="Scott Simpson" userId="dcfe2a13-9e85-47bc-8115-96a9e0074cd0" providerId="ADAL" clId="{A58F3120-1A81-44FA-A111-AA463D1630E8}" dt="2024-03-05T09:05:11.436" v="10"/>
        <pc:sldMkLst>
          <pc:docMk/>
          <pc:sldMk cId="0" sldId="283"/>
        </pc:sldMkLst>
        <pc:spChg chg="mod">
          <ac:chgData name="Scott Simpson" userId="dcfe2a13-9e85-47bc-8115-96a9e0074cd0" providerId="ADAL" clId="{A58F3120-1A81-44FA-A111-AA463D1630E8}" dt="2024-03-05T09:05:09.427" v="9" actId="1076"/>
          <ac:spMkLst>
            <pc:docMk/>
            <pc:sldMk cId="0" sldId="283"/>
            <ac:spMk id="292" creationId="{00000000-0000-0000-0000-000000000000}"/>
          </ac:spMkLst>
        </pc:spChg>
        <pc:picChg chg="add">
          <ac:chgData name="Scott Simpson" userId="dcfe2a13-9e85-47bc-8115-96a9e0074cd0" providerId="ADAL" clId="{A58F3120-1A81-44FA-A111-AA463D1630E8}" dt="2024-03-05T09:05:11.436" v="10"/>
          <ac:picMkLst>
            <pc:docMk/>
            <pc:sldMk cId="0" sldId="283"/>
            <ac:picMk id="2" creationId="{CCF46A0B-29BE-4D16-9C23-E3A051F53E58}"/>
          </ac:picMkLst>
        </pc:picChg>
      </pc:sldChg>
      <pc:sldChg chg="addSp delSp modSp">
        <pc:chgData name="Scott Simpson" userId="dcfe2a13-9e85-47bc-8115-96a9e0074cd0" providerId="ADAL" clId="{A58F3120-1A81-44FA-A111-AA463D1630E8}" dt="2024-03-05T09:11:49.745" v="16"/>
        <pc:sldMkLst>
          <pc:docMk/>
          <pc:sldMk cId="0" sldId="284"/>
        </pc:sldMkLst>
        <pc:spChg chg="mod">
          <ac:chgData name="Scott Simpson" userId="dcfe2a13-9e85-47bc-8115-96a9e0074cd0" providerId="ADAL" clId="{A58F3120-1A81-44FA-A111-AA463D1630E8}" dt="2024-03-05T09:11:46.654" v="15" actId="1076"/>
          <ac:spMkLst>
            <pc:docMk/>
            <pc:sldMk cId="0" sldId="284"/>
            <ac:spMk id="300" creationId="{00000000-0000-0000-0000-000000000000}"/>
          </ac:spMkLst>
        </pc:spChg>
        <pc:picChg chg="add del mod">
          <ac:chgData name="Scott Simpson" userId="dcfe2a13-9e85-47bc-8115-96a9e0074cd0" providerId="ADAL" clId="{A58F3120-1A81-44FA-A111-AA463D1630E8}" dt="2024-03-05T09:11:44.345" v="14" actId="478"/>
          <ac:picMkLst>
            <pc:docMk/>
            <pc:sldMk cId="0" sldId="284"/>
            <ac:picMk id="2" creationId="{E3E0A24B-00AB-4181-A229-8731EBACB78F}"/>
          </ac:picMkLst>
        </pc:picChg>
        <pc:picChg chg="add">
          <ac:chgData name="Scott Simpson" userId="dcfe2a13-9e85-47bc-8115-96a9e0074cd0" providerId="ADAL" clId="{A58F3120-1A81-44FA-A111-AA463D1630E8}" dt="2024-03-05T09:11:49.745" v="16"/>
          <ac:picMkLst>
            <pc:docMk/>
            <pc:sldMk cId="0" sldId="284"/>
            <ac:picMk id="3" creationId="{48224EFC-EC28-45FB-94E9-305F6FA535EF}"/>
          </ac:picMkLst>
        </pc:picChg>
      </pc:sldChg>
      <pc:sldChg chg="addSp modSp">
        <pc:chgData name="Scott Simpson" userId="dcfe2a13-9e85-47bc-8115-96a9e0074cd0" providerId="ADAL" clId="{A58F3120-1A81-44FA-A111-AA463D1630E8}" dt="2024-03-05T09:13:42.885" v="18"/>
        <pc:sldMkLst>
          <pc:docMk/>
          <pc:sldMk cId="0" sldId="285"/>
        </pc:sldMkLst>
        <pc:spChg chg="mod">
          <ac:chgData name="Scott Simpson" userId="dcfe2a13-9e85-47bc-8115-96a9e0074cd0" providerId="ADAL" clId="{A58F3120-1A81-44FA-A111-AA463D1630E8}" dt="2024-03-05T09:13:40.966" v="17" actId="1076"/>
          <ac:spMkLst>
            <pc:docMk/>
            <pc:sldMk cId="0" sldId="285"/>
            <ac:spMk id="308" creationId="{00000000-0000-0000-0000-000000000000}"/>
          </ac:spMkLst>
        </pc:spChg>
        <pc:picChg chg="add">
          <ac:chgData name="Scott Simpson" userId="dcfe2a13-9e85-47bc-8115-96a9e0074cd0" providerId="ADAL" clId="{A58F3120-1A81-44FA-A111-AA463D1630E8}" dt="2024-03-05T09:13:42.885" v="18"/>
          <ac:picMkLst>
            <pc:docMk/>
            <pc:sldMk cId="0" sldId="285"/>
            <ac:picMk id="2" creationId="{A822EB05-EF5B-479C-99F2-AAE95FA63D70}"/>
          </ac:picMkLst>
        </pc:picChg>
      </pc:sldChg>
      <pc:sldChg chg="addSp modSp">
        <pc:chgData name="Scott Simpson" userId="dcfe2a13-9e85-47bc-8115-96a9e0074cd0" providerId="ADAL" clId="{A58F3120-1A81-44FA-A111-AA463D1630E8}" dt="2024-03-05T09:16:07.582" v="20"/>
        <pc:sldMkLst>
          <pc:docMk/>
          <pc:sldMk cId="0" sldId="286"/>
        </pc:sldMkLst>
        <pc:spChg chg="mod">
          <ac:chgData name="Scott Simpson" userId="dcfe2a13-9e85-47bc-8115-96a9e0074cd0" providerId="ADAL" clId="{A58F3120-1A81-44FA-A111-AA463D1630E8}" dt="2024-03-05T09:16:05.602" v="19" actId="1076"/>
          <ac:spMkLst>
            <pc:docMk/>
            <pc:sldMk cId="0" sldId="286"/>
            <ac:spMk id="316" creationId="{00000000-0000-0000-0000-000000000000}"/>
          </ac:spMkLst>
        </pc:spChg>
        <pc:picChg chg="add">
          <ac:chgData name="Scott Simpson" userId="dcfe2a13-9e85-47bc-8115-96a9e0074cd0" providerId="ADAL" clId="{A58F3120-1A81-44FA-A111-AA463D1630E8}" dt="2024-03-05T09:16:07.582" v="20"/>
          <ac:picMkLst>
            <pc:docMk/>
            <pc:sldMk cId="0" sldId="286"/>
            <ac:picMk id="2" creationId="{8D174017-BD95-4732-A316-72C6D1F40CDE}"/>
          </ac:picMkLst>
        </pc:picChg>
      </pc:sldChg>
    </pc:docChg>
  </pc:docChgLst>
  <pc:docChgLst>
    <pc:chgData name="Catherine Parker" userId="ebc8a3fb-6eb5-4b3e-8e5f-cba06c96ee08" providerId="ADAL" clId="{DEDB61B5-E4EB-4398-86DE-847F6EE03905}"/>
    <pc:docChg chg="modSld">
      <pc:chgData name="Catherine Parker" userId="ebc8a3fb-6eb5-4b3e-8e5f-cba06c96ee08" providerId="ADAL" clId="{DEDB61B5-E4EB-4398-86DE-847F6EE03905}" dt="2024-03-16T16:02:38.264" v="30" actId="1076"/>
      <pc:docMkLst>
        <pc:docMk/>
      </pc:docMkLst>
      <pc:sldChg chg="addSp modSp">
        <pc:chgData name="Catherine Parker" userId="ebc8a3fb-6eb5-4b3e-8e5f-cba06c96ee08" providerId="ADAL" clId="{DEDB61B5-E4EB-4398-86DE-847F6EE03905}" dt="2024-03-16T16:02:38.264" v="30" actId="1076"/>
        <pc:sldMkLst>
          <pc:docMk/>
          <pc:sldMk cId="0" sldId="272"/>
        </pc:sldMkLst>
        <pc:spChg chg="add mod">
          <ac:chgData name="Catherine Parker" userId="ebc8a3fb-6eb5-4b3e-8e5f-cba06c96ee08" providerId="ADAL" clId="{DEDB61B5-E4EB-4398-86DE-847F6EE03905}" dt="2024-03-16T16:02:38.264" v="30" actId="1076"/>
          <ac:spMkLst>
            <pc:docMk/>
            <pc:sldMk cId="0" sldId="272"/>
            <ac:spMk id="5" creationId="{673CFF00-0C7B-4DC1-B90C-329939DFE581}"/>
          </ac:spMkLst>
        </pc:spChg>
        <pc:spChg chg="mod">
          <ac:chgData name="Catherine Parker" userId="ebc8a3fb-6eb5-4b3e-8e5f-cba06c96ee08" providerId="ADAL" clId="{DEDB61B5-E4EB-4398-86DE-847F6EE03905}" dt="2024-03-16T16:02:32.816" v="28" actId="1076"/>
          <ac:spMkLst>
            <pc:docMk/>
            <pc:sldMk cId="0" sldId="272"/>
            <ac:spMk id="202" creationId="{00000000-0000-0000-0000-000000000000}"/>
          </ac:spMkLst>
        </pc:spChg>
        <pc:picChg chg="add mod">
          <ac:chgData name="Catherine Parker" userId="ebc8a3fb-6eb5-4b3e-8e5f-cba06c96ee08" providerId="ADAL" clId="{DEDB61B5-E4EB-4398-86DE-847F6EE03905}" dt="2024-03-16T16:02:25.315" v="25" actId="14100"/>
          <ac:picMkLst>
            <pc:docMk/>
            <pc:sldMk cId="0" sldId="272"/>
            <ac:picMk id="4" creationId="{5A88CBB9-F331-492F-8582-D376163220BE}"/>
          </ac:picMkLst>
        </pc:picChg>
      </pc:sldChg>
    </pc:docChg>
  </pc:docChgLst>
  <pc:docChgLst>
    <pc:chgData name="David Page" userId="80db39d2-8403-48aa-836c-b2cb7c28d390" providerId="ADAL" clId="{0DDFD23C-2D0B-408C-A92F-6811E0DD4B87}"/>
    <pc:docChg chg="delSld modSld">
      <pc:chgData name="David Page" userId="80db39d2-8403-48aa-836c-b2cb7c28d390" providerId="ADAL" clId="{0DDFD23C-2D0B-408C-A92F-6811E0DD4B87}" dt="2024-02-26T11:43:35.249" v="8" actId="1076"/>
      <pc:docMkLst>
        <pc:docMk/>
      </pc:docMkLst>
      <pc:sldChg chg="modSp">
        <pc:chgData name="David Page" userId="80db39d2-8403-48aa-836c-b2cb7c28d390" providerId="ADAL" clId="{0DDFD23C-2D0B-408C-A92F-6811E0DD4B87}" dt="2024-02-26T11:43:35.249" v="8" actId="1076"/>
        <pc:sldMkLst>
          <pc:docMk/>
          <pc:sldMk cId="0" sldId="311"/>
        </pc:sldMkLst>
        <pc:graphicFrameChg chg="mod modGraphic">
          <ac:chgData name="David Page" userId="80db39d2-8403-48aa-836c-b2cb7c28d390" providerId="ADAL" clId="{0DDFD23C-2D0B-408C-A92F-6811E0DD4B87}" dt="2024-02-26T11:43:35.249" v="8" actId="1076"/>
          <ac:graphicFrameMkLst>
            <pc:docMk/>
            <pc:sldMk cId="0" sldId="311"/>
            <ac:graphicFrameMk id="33" creationId="{8659809B-48F7-4C6F-9284-60B6CC777A75}"/>
          </ac:graphicFrameMkLst>
        </pc:graphicFrameChg>
        <pc:graphicFrameChg chg="mod modGraphic">
          <ac:chgData name="David Page" userId="80db39d2-8403-48aa-836c-b2cb7c28d390" providerId="ADAL" clId="{0DDFD23C-2D0B-408C-A92F-6811E0DD4B87}" dt="2024-02-26T11:43:13.711" v="3" actId="14100"/>
          <ac:graphicFrameMkLst>
            <pc:docMk/>
            <pc:sldMk cId="0" sldId="311"/>
            <ac:graphicFrameMk id="375" creationId="{00000000-0000-0000-0000-000000000000}"/>
          </ac:graphicFrameMkLst>
        </pc:graphicFrameChg>
      </pc:sldChg>
    </pc:docChg>
  </pc:docChgLst>
  <pc:docChgLst>
    <pc:chgData name="Jon Peill" userId="a1320e31-a211-4e94-8183-c4b7d5a21c32" providerId="ADAL" clId="{4071DEE5-E1F9-4977-8400-F6C11D030C01}"/>
    <pc:docChg chg="delSld">
      <pc:chgData name="Jon Peill" userId="a1320e31-a211-4e94-8183-c4b7d5a21c32" providerId="ADAL" clId="{4071DEE5-E1F9-4977-8400-F6C11D030C01}" dt="2024-03-26T18:42:30.891" v="4" actId="2696"/>
      <pc:docMkLst>
        <pc:docMk/>
      </pc:docMkLst>
      <pc:sldChg chg="del">
        <pc:chgData name="Jon Peill" userId="a1320e31-a211-4e94-8183-c4b7d5a21c32" providerId="ADAL" clId="{4071DEE5-E1F9-4977-8400-F6C11D030C01}" dt="2024-03-26T18:42:30.834" v="0" actId="2696"/>
        <pc:sldMkLst>
          <pc:docMk/>
          <pc:sldMk cId="0" sldId="287"/>
        </pc:sldMkLst>
      </pc:sldChg>
      <pc:sldChg chg="del">
        <pc:chgData name="Jon Peill" userId="a1320e31-a211-4e94-8183-c4b7d5a21c32" providerId="ADAL" clId="{4071DEE5-E1F9-4977-8400-F6C11D030C01}" dt="2024-03-26T18:42:30.853" v="1" actId="2696"/>
        <pc:sldMkLst>
          <pc:docMk/>
          <pc:sldMk cId="0" sldId="288"/>
        </pc:sldMkLst>
      </pc:sldChg>
      <pc:sldChg chg="del">
        <pc:chgData name="Jon Peill" userId="a1320e31-a211-4e94-8183-c4b7d5a21c32" providerId="ADAL" clId="{4071DEE5-E1F9-4977-8400-F6C11D030C01}" dt="2024-03-26T18:42:30.864" v="2" actId="2696"/>
        <pc:sldMkLst>
          <pc:docMk/>
          <pc:sldMk cId="0" sldId="289"/>
        </pc:sldMkLst>
      </pc:sldChg>
      <pc:sldChg chg="del">
        <pc:chgData name="Jon Peill" userId="a1320e31-a211-4e94-8183-c4b7d5a21c32" providerId="ADAL" clId="{4071DEE5-E1F9-4977-8400-F6C11D030C01}" dt="2024-03-26T18:42:30.874" v="3" actId="2696"/>
        <pc:sldMkLst>
          <pc:docMk/>
          <pc:sldMk cId="0" sldId="290"/>
        </pc:sldMkLst>
      </pc:sldChg>
      <pc:sldChg chg="del">
        <pc:chgData name="Jon Peill" userId="a1320e31-a211-4e94-8183-c4b7d5a21c32" providerId="ADAL" clId="{4071DEE5-E1F9-4977-8400-F6C11D030C01}" dt="2024-03-26T18:42:30.891" v="4" actId="2696"/>
        <pc:sldMkLst>
          <pc:docMk/>
          <pc:sldMk cId="0" sldId="291"/>
        </pc:sldMkLst>
      </pc:sldChg>
    </pc:docChg>
  </pc:docChgLst>
  <pc:docChgLst>
    <pc:chgData name="Carl Savage" userId="175ef81e-db51-4a7c-9d95-42cd04669fcd" providerId="ADAL" clId="{C6A7FAC5-D467-42DA-BEB8-0C57D9F5760E}"/>
    <pc:docChg chg="addSld delSld modSld">
      <pc:chgData name="Carl Savage" userId="175ef81e-db51-4a7c-9d95-42cd04669fcd" providerId="ADAL" clId="{C6A7FAC5-D467-42DA-BEB8-0C57D9F5760E}" dt="2024-03-25T10:44:40.574" v="4" actId="2696"/>
      <pc:docMkLst>
        <pc:docMk/>
      </pc:docMkLst>
      <pc:sldChg chg="add">
        <pc:chgData name="Carl Savage" userId="175ef81e-db51-4a7c-9d95-42cd04669fcd" providerId="ADAL" clId="{C6A7FAC5-D467-42DA-BEB8-0C57D9F5760E}" dt="2024-03-25T10:44:38.306" v="3"/>
        <pc:sldMkLst>
          <pc:docMk/>
          <pc:sldMk cId="0" sldId="295"/>
        </pc:sldMkLst>
      </pc:sldChg>
      <pc:sldChg chg="add">
        <pc:chgData name="Carl Savage" userId="175ef81e-db51-4a7c-9d95-42cd04669fcd" providerId="ADAL" clId="{C6A7FAC5-D467-42DA-BEB8-0C57D9F5760E}" dt="2024-03-25T10:44:12.392" v="0"/>
        <pc:sldMkLst>
          <pc:docMk/>
          <pc:sldMk cId="0" sldId="313"/>
        </pc:sldMkLst>
      </pc:sldChg>
      <pc:sldChg chg="add">
        <pc:chgData name="Carl Savage" userId="175ef81e-db51-4a7c-9d95-42cd04669fcd" providerId="ADAL" clId="{C6A7FAC5-D467-42DA-BEB8-0C57D9F5760E}" dt="2024-03-25T10:44:12.392" v="0"/>
        <pc:sldMkLst>
          <pc:docMk/>
          <pc:sldMk cId="0" sldId="3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ded3d838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1ded3d8389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ded3d8389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g1ded3d83895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1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56382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2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2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28609410f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2" name="Google Shape;372;g228609410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2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2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2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22313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2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2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2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3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3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55e6fee3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g255e6fee35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55e6fee35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g255e6fee35b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55e6fee35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g255e6fee35b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55e6fee35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g255e6fee35b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42672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df7c8367dd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7" name="Google Shape;527;g1df7c8367dd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52040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019645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734646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37366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8930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5476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27529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59"/>
        <p:cNvGrpSpPr/>
        <p:nvPr/>
      </p:nvGrpSpPr>
      <p:grpSpPr>
        <a:xfrm>
          <a:off x="0" y="0"/>
          <a:ext cx="0" cy="0"/>
          <a:chOff x="0" y="0"/>
          <a:chExt cx="0" cy="0"/>
        </a:xfrm>
      </p:grpSpPr>
      <p:sp>
        <p:nvSpPr>
          <p:cNvPr id="60" name="Google Shape;60;g1df7c8367dd_1_260"/>
          <p:cNvSpPr/>
          <p:nvPr/>
        </p:nvSpPr>
        <p:spPr>
          <a:xfrm>
            <a:off x="76650" y="79657"/>
            <a:ext cx="8990700" cy="498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g1df7c8367dd_1_2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2" name="Google Shape;62;g1df7c8367dd_1_260"/>
          <p:cNvSpPr txBox="1">
            <a:spLocks noGrp="1"/>
          </p:cNvSpPr>
          <p:nvPr>
            <p:ph type="title"/>
          </p:nvPr>
        </p:nvSpPr>
        <p:spPr>
          <a:xfrm>
            <a:off x="3365950" y="170575"/>
            <a:ext cx="5655300" cy="5727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00000"/>
              </a:buClr>
              <a:buSzPts val="1800"/>
              <a:buNone/>
              <a:defRPr sz="1800" b="1">
                <a:solidFill>
                  <a:srgbClr val="00000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 name="Google Shape;63;g1df7c8367dd_1_260"/>
          <p:cNvSpPr txBox="1"/>
          <p:nvPr/>
        </p:nvSpPr>
        <p:spPr>
          <a:xfrm>
            <a:off x="727350" y="69615"/>
            <a:ext cx="2393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chemeClr val="dk1"/>
                </a:solidFill>
                <a:latin typeface="Verdana"/>
                <a:ea typeface="Verdana"/>
                <a:cs typeface="Verdana"/>
                <a:sym typeface="Verdana"/>
              </a:rPr>
              <a:t>Wilsthorpe School</a:t>
            </a:r>
            <a:endParaRPr sz="1600" b="1" i="0" u="none" strike="noStrike" cap="none">
              <a:solidFill>
                <a:schemeClr val="dk1"/>
              </a:solidFill>
              <a:latin typeface="Verdana"/>
              <a:ea typeface="Verdana"/>
              <a:cs typeface="Verdana"/>
              <a:sym typeface="Verdana"/>
            </a:endParaRPr>
          </a:p>
          <a:p>
            <a:pPr marL="0" marR="0" lvl="0" indent="0" algn="l" rtl="0">
              <a:lnSpc>
                <a:spcPct val="112000"/>
              </a:lnSpc>
              <a:spcBef>
                <a:spcPts val="0"/>
              </a:spcBef>
              <a:spcAft>
                <a:spcPts val="0"/>
              </a:spcAft>
              <a:buClr>
                <a:schemeClr val="dk1"/>
              </a:buClr>
              <a:buSzPts val="1100"/>
              <a:buFont typeface="Arial"/>
              <a:buNone/>
            </a:pPr>
            <a:r>
              <a:rPr lang="en" sz="700" b="0" i="0" u="none" strike="noStrike" cap="none">
                <a:solidFill>
                  <a:schemeClr val="dk1"/>
                </a:solidFill>
                <a:latin typeface="Verdana"/>
                <a:ea typeface="Verdana"/>
                <a:cs typeface="Verdana"/>
                <a:sym typeface="Verdana"/>
              </a:rPr>
              <a:t>Derby Road, Long Eaton, Derbyshire, NG10 4WT</a:t>
            </a:r>
            <a:endParaRPr sz="7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 sz="1100" b="0" i="0" u="none" strike="noStrike" cap="none">
                <a:solidFill>
                  <a:schemeClr val="dk1"/>
                </a:solidFill>
                <a:latin typeface="Verdana"/>
                <a:ea typeface="Verdana"/>
                <a:cs typeface="Verdana"/>
                <a:sym typeface="Verdana"/>
              </a:rPr>
              <a:t> </a:t>
            </a:r>
            <a:endParaRPr sz="11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64" name="Google Shape;64;g1df7c8367dd_1_260"/>
          <p:cNvPicPr preferRelativeResize="0"/>
          <p:nvPr/>
        </p:nvPicPr>
        <p:blipFill rotWithShape="1">
          <a:blip r:embed="rId2">
            <a:alphaModFix/>
          </a:blip>
          <a:srcRect/>
          <a:stretch/>
        </p:blipFill>
        <p:spPr>
          <a:xfrm>
            <a:off x="135900" y="125798"/>
            <a:ext cx="657925" cy="718402"/>
          </a:xfrm>
          <a:prstGeom prst="rect">
            <a:avLst/>
          </a:prstGeom>
          <a:noFill/>
          <a:ln>
            <a:noFill/>
          </a:ln>
        </p:spPr>
      </p:pic>
    </p:spTree>
    <p:extLst>
      <p:ext uri="{BB962C8B-B14F-4D97-AF65-F5344CB8AC3E}">
        <p14:creationId xmlns:p14="http://schemas.microsoft.com/office/powerpoint/2010/main" val="2770391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4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81209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3"/>
        <p:cNvGrpSpPr/>
        <p:nvPr/>
      </p:nvGrpSpPr>
      <p:grpSpPr>
        <a:xfrm>
          <a:off x="0" y="0"/>
          <a:ext cx="0" cy="0"/>
          <a:chOff x="0" y="0"/>
          <a:chExt cx="0" cy="0"/>
        </a:xfrm>
      </p:grpSpPr>
      <p:sp>
        <p:nvSpPr>
          <p:cNvPr id="14" name="Google Shape;14;g228609410f7_0_167"/>
          <p:cNvSpPr/>
          <p:nvPr/>
        </p:nvSpPr>
        <p:spPr>
          <a:xfrm>
            <a:off x="76650" y="79658"/>
            <a:ext cx="8990700" cy="498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g228609410f7_0_1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 name="Google Shape;16;g228609410f7_0_167"/>
          <p:cNvSpPr txBox="1">
            <a:spLocks noGrp="1"/>
          </p:cNvSpPr>
          <p:nvPr>
            <p:ph type="title"/>
          </p:nvPr>
        </p:nvSpPr>
        <p:spPr>
          <a:xfrm>
            <a:off x="3365950" y="170575"/>
            <a:ext cx="56553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Clr>
                <a:srgbClr val="000000"/>
              </a:buClr>
              <a:buSzPts val="1800"/>
              <a:buNone/>
              <a:defRPr sz="1800" b="1">
                <a:solidFill>
                  <a:srgbClr val="00000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g228609410f7_0_167"/>
          <p:cNvSpPr txBox="1"/>
          <p:nvPr/>
        </p:nvSpPr>
        <p:spPr>
          <a:xfrm>
            <a:off x="727350" y="69615"/>
            <a:ext cx="2393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chemeClr val="dk1"/>
                </a:solidFill>
                <a:latin typeface="Verdana"/>
                <a:ea typeface="Verdana"/>
                <a:cs typeface="Verdana"/>
                <a:sym typeface="Verdana"/>
              </a:rPr>
              <a:t>Wilsthorpe School</a:t>
            </a:r>
            <a:endParaRPr sz="1600" b="1" i="0" u="none" strike="noStrike" cap="none">
              <a:solidFill>
                <a:schemeClr val="dk1"/>
              </a:solidFill>
              <a:latin typeface="Verdana"/>
              <a:ea typeface="Verdana"/>
              <a:cs typeface="Verdana"/>
              <a:sym typeface="Verdana"/>
            </a:endParaRPr>
          </a:p>
          <a:p>
            <a:pPr marL="0" marR="0" lvl="0" indent="0" algn="l" rtl="0">
              <a:lnSpc>
                <a:spcPct val="112000"/>
              </a:lnSpc>
              <a:spcBef>
                <a:spcPts val="0"/>
              </a:spcBef>
              <a:spcAft>
                <a:spcPts val="0"/>
              </a:spcAft>
              <a:buClr>
                <a:schemeClr val="dk1"/>
              </a:buClr>
              <a:buSzPts val="1100"/>
              <a:buFont typeface="Arial"/>
              <a:buNone/>
            </a:pPr>
            <a:r>
              <a:rPr lang="en" sz="700" b="0" i="0" u="none" strike="noStrike" cap="none">
                <a:solidFill>
                  <a:schemeClr val="dk1"/>
                </a:solidFill>
                <a:latin typeface="Verdana"/>
                <a:ea typeface="Verdana"/>
                <a:cs typeface="Verdana"/>
                <a:sym typeface="Verdana"/>
              </a:rPr>
              <a:t>Derby Road, Long Eaton, Derbyshire, NG10 4WT</a:t>
            </a:r>
            <a:endParaRPr sz="7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 sz="1100" b="0" i="0" u="none" strike="noStrike" cap="none">
                <a:solidFill>
                  <a:schemeClr val="dk1"/>
                </a:solidFill>
                <a:latin typeface="Verdana"/>
                <a:ea typeface="Verdana"/>
                <a:cs typeface="Verdana"/>
                <a:sym typeface="Verdana"/>
              </a:rPr>
              <a:t> </a:t>
            </a:r>
            <a:endParaRPr sz="11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18" name="Google Shape;18;g228609410f7_0_167"/>
          <p:cNvPicPr preferRelativeResize="0"/>
          <p:nvPr/>
        </p:nvPicPr>
        <p:blipFill rotWithShape="1">
          <a:blip r:embed="rId2">
            <a:alphaModFix/>
          </a:blip>
          <a:srcRect/>
          <a:stretch/>
        </p:blipFill>
        <p:spPr>
          <a:xfrm>
            <a:off x="135900" y="125798"/>
            <a:ext cx="657925" cy="718402"/>
          </a:xfrm>
          <a:prstGeom prst="rect">
            <a:avLst/>
          </a:prstGeom>
          <a:noFill/>
          <a:ln>
            <a:noFill/>
          </a:ln>
        </p:spPr>
      </p:pic>
    </p:spTree>
    <p:extLst>
      <p:ext uri="{BB962C8B-B14F-4D97-AF65-F5344CB8AC3E}">
        <p14:creationId xmlns:p14="http://schemas.microsoft.com/office/powerpoint/2010/main" val="1599809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4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1" name="Google Shape;21;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0061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5" name="Google Shape;25;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912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4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4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64842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93801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4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4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00913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4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60983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4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4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4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4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59407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4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58995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5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5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50402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86532667"/>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s://www.microsoft.com/en-gb/microsoft-teams/log-in" TargetMode="Externa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wilsthorpe.ttct.co.uk/wp-content/uploads/sites/6/2021/10/Using-the-Knowledge-Organiser.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www.wilsthorpe.ttct.co.uk/curriculum/subjec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p1"/>
          <p:cNvPicPr preferRelativeResize="0"/>
          <p:nvPr/>
        </p:nvPicPr>
        <p:blipFill rotWithShape="1">
          <a:blip r:embed="rId3">
            <a:alphaModFix/>
          </a:blip>
          <a:srcRect/>
          <a:stretch/>
        </p:blipFill>
        <p:spPr>
          <a:xfrm>
            <a:off x="90525" y="98750"/>
            <a:ext cx="2510908" cy="1467780"/>
          </a:xfrm>
          <a:prstGeom prst="rect">
            <a:avLst/>
          </a:prstGeom>
          <a:noFill/>
          <a:ln>
            <a:noFill/>
          </a:ln>
        </p:spPr>
      </p:pic>
      <p:pic>
        <p:nvPicPr>
          <p:cNvPr id="53" name="Google Shape;53;p1"/>
          <p:cNvPicPr preferRelativeResize="0"/>
          <p:nvPr/>
        </p:nvPicPr>
        <p:blipFill rotWithShape="1">
          <a:blip r:embed="rId4">
            <a:alphaModFix/>
          </a:blip>
          <a:srcRect/>
          <a:stretch/>
        </p:blipFill>
        <p:spPr>
          <a:xfrm>
            <a:off x="7045843" y="106248"/>
            <a:ext cx="2006872" cy="1460281"/>
          </a:xfrm>
          <a:prstGeom prst="rect">
            <a:avLst/>
          </a:prstGeom>
          <a:noFill/>
          <a:ln>
            <a:noFill/>
          </a:ln>
        </p:spPr>
      </p:pic>
      <p:pic>
        <p:nvPicPr>
          <p:cNvPr id="54" name="Google Shape;54;p1"/>
          <p:cNvPicPr preferRelativeResize="0"/>
          <p:nvPr/>
        </p:nvPicPr>
        <p:blipFill rotWithShape="1">
          <a:blip r:embed="rId5">
            <a:alphaModFix/>
          </a:blip>
          <a:srcRect/>
          <a:stretch/>
        </p:blipFill>
        <p:spPr>
          <a:xfrm>
            <a:off x="434450" y="1660872"/>
            <a:ext cx="2293700" cy="2348050"/>
          </a:xfrm>
          <a:prstGeom prst="rect">
            <a:avLst/>
          </a:prstGeom>
          <a:noFill/>
          <a:ln>
            <a:noFill/>
          </a:ln>
        </p:spPr>
      </p:pic>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
          <p:cNvSpPr txBox="1"/>
          <p:nvPr/>
        </p:nvSpPr>
        <p:spPr>
          <a:xfrm>
            <a:off x="2295275" y="3701775"/>
            <a:ext cx="5689800" cy="10689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dirty="0">
                <a:solidFill>
                  <a:srgbClr val="D6032B"/>
                </a:solidFill>
                <a:latin typeface="Maven Pro"/>
                <a:ea typeface="Maven Pro"/>
                <a:cs typeface="Maven Pro"/>
                <a:sym typeface="Maven Pro"/>
              </a:rPr>
              <a:t>Preparation for Learning -</a:t>
            </a:r>
            <a:r>
              <a:rPr lang="en" sz="1800" b="1" dirty="0">
                <a:solidFill>
                  <a:srgbClr val="D6032B"/>
                </a:solidFill>
                <a:latin typeface="Maven Pro"/>
                <a:ea typeface="Maven Pro"/>
                <a:cs typeface="Maven Pro"/>
                <a:sym typeface="Maven Pro"/>
              </a:rPr>
              <a:t> </a:t>
            </a:r>
            <a:r>
              <a:rPr lang="en" sz="1800" b="1" i="0" u="none" strike="noStrike" cap="none" dirty="0">
                <a:solidFill>
                  <a:srgbClr val="D6032B"/>
                </a:solidFill>
                <a:latin typeface="Maven Pro"/>
                <a:ea typeface="Maven Pro"/>
                <a:cs typeface="Maven Pro"/>
                <a:sym typeface="Maven Pro"/>
              </a:rPr>
              <a:t>Knowledge Organisers</a:t>
            </a:r>
            <a:endParaRPr sz="1800" b="1" i="0" u="none" strike="noStrike" cap="none" dirty="0">
              <a:solidFill>
                <a:srgbClr val="D6032B"/>
              </a:solidFill>
              <a:latin typeface="Maven Pro"/>
              <a:ea typeface="Maven Pro"/>
              <a:cs typeface="Maven Pro"/>
              <a:sym typeface="Maven Pro"/>
            </a:endParaRPr>
          </a:p>
          <a:p>
            <a:pPr marL="0" marR="0" lvl="0" indent="0" algn="ctr" rtl="0">
              <a:lnSpc>
                <a:spcPct val="100000"/>
              </a:lnSpc>
              <a:spcBef>
                <a:spcPts val="0"/>
              </a:spcBef>
              <a:spcAft>
                <a:spcPts val="0"/>
              </a:spcAft>
              <a:buClr>
                <a:srgbClr val="000000"/>
              </a:buClr>
              <a:buSzPts val="1800"/>
              <a:buFont typeface="Arial"/>
              <a:buNone/>
            </a:pPr>
            <a:r>
              <a:rPr lang="en" sz="1800" b="1" i="0" u="none" strike="noStrike" cap="none" dirty="0">
                <a:solidFill>
                  <a:srgbClr val="000000"/>
                </a:solidFill>
                <a:latin typeface="Maven Pro"/>
                <a:ea typeface="Maven Pro"/>
                <a:cs typeface="Maven Pro"/>
                <a:sym typeface="Maven Pro"/>
              </a:rPr>
              <a:t>Year 8 Summer Term</a:t>
            </a:r>
            <a:endParaRPr sz="1800" b="1" i="0" u="none" strike="noStrike" cap="none" dirty="0">
              <a:solidFill>
                <a:srgbClr val="000000"/>
              </a:solidFill>
              <a:latin typeface="Maven Pro"/>
              <a:ea typeface="Maven Pro"/>
              <a:cs typeface="Maven Pro"/>
              <a:sym typeface="Maven Pro"/>
            </a:endParaRPr>
          </a:p>
        </p:txBody>
      </p:sp>
      <p:sp>
        <p:nvSpPr>
          <p:cNvPr id="57" name="Google Shape;57;p1"/>
          <p:cNvSpPr txBox="1"/>
          <p:nvPr/>
        </p:nvSpPr>
        <p:spPr>
          <a:xfrm>
            <a:off x="3071700" y="1660872"/>
            <a:ext cx="6072300" cy="1413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2300" b="1" dirty="0">
                <a:solidFill>
                  <a:srgbClr val="0E1318"/>
                </a:solidFill>
                <a:latin typeface="Maven Pro"/>
                <a:ea typeface="Maven Pro"/>
                <a:cs typeface="Maven Pro"/>
                <a:sym typeface="Maven Pro"/>
              </a:rPr>
              <a:t>“Education is the most powerful weapon which you can use to change the world.” </a:t>
            </a:r>
            <a:endParaRPr sz="2300" b="1" dirty="0">
              <a:solidFill>
                <a:srgbClr val="0E1318"/>
              </a:solidFill>
              <a:latin typeface="Maven Pro"/>
              <a:ea typeface="Maven Pro"/>
              <a:cs typeface="Maven Pro"/>
              <a:sym typeface="Maven Pro"/>
            </a:endParaRPr>
          </a:p>
          <a:p>
            <a:pPr marL="0" marR="0" lvl="0" indent="0" algn="ctr" rtl="0">
              <a:lnSpc>
                <a:spcPct val="115000"/>
              </a:lnSpc>
              <a:spcBef>
                <a:spcPts val="0"/>
              </a:spcBef>
              <a:spcAft>
                <a:spcPts val="0"/>
              </a:spcAft>
              <a:buClr>
                <a:srgbClr val="000000"/>
              </a:buClr>
              <a:buSzPts val="1800"/>
              <a:buFont typeface="Arial"/>
              <a:buNone/>
            </a:pPr>
            <a:endParaRPr sz="1800" b="0" i="0" u="none" strike="noStrike" cap="none" dirty="0">
              <a:solidFill>
                <a:srgbClr val="000000"/>
              </a:solidFill>
              <a:latin typeface="Maven Pro Medium"/>
              <a:ea typeface="Maven Pro Medium"/>
              <a:cs typeface="Maven Pro Medium"/>
              <a:sym typeface="Maven Pro Medium"/>
            </a:endParaRPr>
          </a:p>
          <a:p>
            <a:pPr marL="0" marR="0" lvl="0" indent="0" algn="ctr" rtl="0">
              <a:lnSpc>
                <a:spcPct val="115000"/>
              </a:lnSpc>
              <a:spcBef>
                <a:spcPts val="0"/>
              </a:spcBef>
              <a:spcAft>
                <a:spcPts val="0"/>
              </a:spcAft>
              <a:buClr>
                <a:srgbClr val="000000"/>
              </a:buClr>
              <a:buSzPts val="1800"/>
              <a:buFont typeface="Arial"/>
              <a:buNone/>
            </a:pPr>
            <a:r>
              <a:rPr lang="en" sz="1800" dirty="0">
                <a:latin typeface="Maven Pro Medium"/>
                <a:ea typeface="Maven Pro Medium"/>
                <a:cs typeface="Maven Pro Medium"/>
                <a:sym typeface="Maven Pro Medium"/>
              </a:rPr>
              <a:t>Nelson Mandela</a:t>
            </a:r>
            <a:r>
              <a:rPr lang="en" sz="1800" b="0" i="0" u="none" strike="noStrike" cap="none" dirty="0">
                <a:solidFill>
                  <a:srgbClr val="000000"/>
                </a:solidFill>
                <a:latin typeface="Maven Pro Medium"/>
                <a:ea typeface="Maven Pro Medium"/>
                <a:cs typeface="Maven Pro Medium"/>
                <a:sym typeface="Maven Pro Medium"/>
              </a:rPr>
              <a:t> (</a:t>
            </a:r>
            <a:r>
              <a:rPr lang="en" sz="1800" dirty="0">
                <a:latin typeface="Maven Pro Medium"/>
                <a:ea typeface="Maven Pro Medium"/>
                <a:cs typeface="Maven Pro Medium"/>
                <a:sym typeface="Maven Pro Medium"/>
              </a:rPr>
              <a:t>Anti-apartheid activist and former President of South Africa</a:t>
            </a:r>
            <a:r>
              <a:rPr lang="en" sz="1800" b="0" i="0" u="none" strike="noStrike" cap="none" dirty="0">
                <a:solidFill>
                  <a:srgbClr val="000000"/>
                </a:solidFill>
                <a:latin typeface="Maven Pro Medium"/>
                <a:ea typeface="Maven Pro Medium"/>
                <a:cs typeface="Maven Pro Medium"/>
                <a:sym typeface="Maven Pro Medium"/>
              </a:rPr>
              <a:t>)</a:t>
            </a:r>
            <a:endParaRPr sz="1800" b="0" i="0" u="none" strike="noStrike" cap="none" dirty="0">
              <a:solidFill>
                <a:srgbClr val="000000"/>
              </a:solidFill>
              <a:latin typeface="Maven Pro Medium"/>
              <a:ea typeface="Maven Pro Medium"/>
              <a:cs typeface="Maven Pro Medium"/>
              <a:sym typeface="Maven Pro Medium"/>
            </a:endParaRPr>
          </a:p>
          <a:p>
            <a:pPr marL="0" marR="0" lvl="0" indent="0" algn="ctr" rtl="0">
              <a:lnSpc>
                <a:spcPct val="115000"/>
              </a:lnSpc>
              <a:spcBef>
                <a:spcPts val="0"/>
              </a:spcBef>
              <a:spcAft>
                <a:spcPts val="0"/>
              </a:spcAft>
              <a:buClr>
                <a:srgbClr val="000000"/>
              </a:buClr>
              <a:buSzPts val="2800"/>
              <a:buFont typeface="Arial"/>
              <a:buNone/>
            </a:pPr>
            <a:endParaRPr sz="2800" b="0" i="0" u="none" strike="noStrike" cap="none" dirty="0">
              <a:solidFill>
                <a:srgbClr val="595959"/>
              </a:solidFill>
              <a:latin typeface="Maven Pro Medium"/>
              <a:ea typeface="Maven Pro Medium"/>
              <a:cs typeface="Maven Pro Medium"/>
              <a:sym typeface="Maven Pro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9"/>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Maths</a:t>
            </a:r>
            <a:endParaRPr sz="2800" b="0" i="0" u="none" strike="noStrike" cap="none">
              <a:solidFill>
                <a:schemeClr val="dk1"/>
              </a:solidFill>
              <a:latin typeface="Maven Pro Medium"/>
              <a:ea typeface="Maven Pro Medium"/>
              <a:cs typeface="Maven Pro Medium"/>
              <a:sym typeface="Maven Pro Medium"/>
            </a:endParaRPr>
          </a:p>
        </p:txBody>
      </p:sp>
      <p:pic>
        <p:nvPicPr>
          <p:cNvPr id="201" name="Google Shape;201;p9"/>
          <p:cNvPicPr preferRelativeResize="0"/>
          <p:nvPr/>
        </p:nvPicPr>
        <p:blipFill rotWithShape="1">
          <a:blip r:embed="rId3">
            <a:alphaModFix/>
          </a:blip>
          <a:srcRect t="1065"/>
          <a:stretch/>
        </p:blipFill>
        <p:spPr>
          <a:xfrm>
            <a:off x="716049" y="676578"/>
            <a:ext cx="7711901" cy="421664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1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English</a:t>
            </a:r>
            <a:endParaRPr sz="2800" b="0" i="0" u="none" strike="noStrike" cap="none" dirty="0">
              <a:solidFill>
                <a:schemeClr val="tx1"/>
              </a:solidFill>
              <a:latin typeface="Maven Pro Medium"/>
              <a:ea typeface="Maven Pro Medium"/>
              <a:cs typeface="Maven Pro Medium"/>
              <a:sym typeface="Maven Pro Medium"/>
            </a:endParaRPr>
          </a:p>
        </p:txBody>
      </p:sp>
      <p:pic>
        <p:nvPicPr>
          <p:cNvPr id="4" name="Google Shape;206;p10">
            <a:extLst>
              <a:ext uri="{FF2B5EF4-FFF2-40B4-BE49-F238E27FC236}">
                <a16:creationId xmlns:a16="http://schemas.microsoft.com/office/drawing/2014/main" id="{2FBDF1BB-2603-4432-BE43-1C3B6678AA08}"/>
              </a:ext>
            </a:extLst>
          </p:cNvPr>
          <p:cNvPicPr preferRelativeResize="0"/>
          <p:nvPr/>
        </p:nvPicPr>
        <p:blipFill rotWithShape="1">
          <a:blip r:embed="rId3">
            <a:alphaModFix/>
          </a:blip>
          <a:srcRect l="31611" t="37649" r="17533" b="14519"/>
          <a:stretch/>
        </p:blipFill>
        <p:spPr>
          <a:xfrm>
            <a:off x="616121" y="866692"/>
            <a:ext cx="7911758" cy="4110825"/>
          </a:xfrm>
          <a:prstGeom prst="rect">
            <a:avLst/>
          </a:prstGeom>
          <a:noFill/>
          <a:ln>
            <a:noFill/>
          </a:ln>
        </p:spPr>
      </p:pic>
      <p:sp>
        <p:nvSpPr>
          <p:cNvPr id="6" name="Google Shape;212;p10">
            <a:extLst>
              <a:ext uri="{FF2B5EF4-FFF2-40B4-BE49-F238E27FC236}">
                <a16:creationId xmlns:a16="http://schemas.microsoft.com/office/drawing/2014/main" id="{8BB892B4-2705-4682-8770-0BBF2DFB7D1D}"/>
              </a:ext>
            </a:extLst>
          </p:cNvPr>
          <p:cNvSpPr txBox="1"/>
          <p:nvPr/>
        </p:nvSpPr>
        <p:spPr>
          <a:xfrm>
            <a:off x="616121" y="482949"/>
            <a:ext cx="37575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rgbClr val="000000"/>
                </a:solidFill>
                <a:latin typeface="Maven Pro Black"/>
                <a:ea typeface="Maven Pro Black"/>
                <a:cs typeface="Maven Pro Black"/>
                <a:sym typeface="Maven Pro Black"/>
              </a:rPr>
              <a:t>The Gothic</a:t>
            </a:r>
            <a:endParaRPr sz="1800" b="1" i="0" u="none" strike="noStrike" cap="none" dirty="0">
              <a:solidFill>
                <a:srgbClr val="000000"/>
              </a:solidFill>
              <a:latin typeface="Maven Pro Black"/>
              <a:ea typeface="Maven Pro Black"/>
              <a:cs typeface="Maven Pro Black"/>
              <a:sym typeface="Maven Pro Black"/>
            </a:endParaRPr>
          </a:p>
        </p:txBody>
      </p:sp>
      <p:sp>
        <p:nvSpPr>
          <p:cNvPr id="9" name="Google Shape;211;p10">
            <a:extLst>
              <a:ext uri="{FF2B5EF4-FFF2-40B4-BE49-F238E27FC236}">
                <a16:creationId xmlns:a16="http://schemas.microsoft.com/office/drawing/2014/main" id="{82A280E2-E724-49CF-90A4-63096C0CBAE0}"/>
              </a:ext>
            </a:extLst>
          </p:cNvPr>
          <p:cNvSpPr/>
          <p:nvPr/>
        </p:nvSpPr>
        <p:spPr>
          <a:xfrm>
            <a:off x="3276658" y="614045"/>
            <a:ext cx="5111967" cy="199441"/>
          </a:xfrm>
          <a:prstGeom prst="roundRect">
            <a:avLst>
              <a:gd name="adj" fmla="val 16667"/>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000" b="0" i="0" u="none" strike="noStrike" cap="none" dirty="0">
                <a:solidFill>
                  <a:srgbClr val="FFFFFF"/>
                </a:solidFill>
                <a:latin typeface="Verdana" panose="020B0604030504040204" pitchFamily="34" charset="0"/>
                <a:ea typeface="Verdana" panose="020B0604030504040204" pitchFamily="34" charset="0"/>
                <a:sym typeface="Arial"/>
              </a:rPr>
              <a:t>Fifteen is fantastic! </a:t>
            </a:r>
            <a:r>
              <a:rPr lang="en" sz="1000" b="0" i="0" u="none" strike="noStrike" cap="none" dirty="0">
                <a:solidFill>
                  <a:srgbClr val="FFFFFF"/>
                </a:solidFill>
                <a:latin typeface="Verdana" panose="020B0604030504040204" pitchFamily="34" charset="0"/>
                <a:ea typeface="Verdana" panose="020B0604030504040204" pitchFamily="34" charset="0"/>
                <a:sym typeface="Arial"/>
              </a:rPr>
              <a:t>Remember to read for at least 15 minutes </a:t>
            </a:r>
            <a:r>
              <a:rPr lang="en-GB" sz="1000" b="0" i="0" u="none" strike="noStrike" cap="none" dirty="0">
                <a:solidFill>
                  <a:srgbClr val="FFFFFF"/>
                </a:solidFill>
                <a:latin typeface="Verdana" panose="020B0604030504040204" pitchFamily="34" charset="0"/>
                <a:ea typeface="Verdana" panose="020B0604030504040204" pitchFamily="34" charset="0"/>
                <a:sym typeface="Arial"/>
              </a:rPr>
              <a:t>everyday.</a:t>
            </a:r>
            <a:endParaRPr sz="1000" b="0" i="0" u="none" strike="noStrike" cap="none" dirty="0">
              <a:solidFill>
                <a:srgbClr val="FFFFFF"/>
              </a:solidFill>
              <a:latin typeface="Verdana" panose="020B0604030504040204" pitchFamily="34" charset="0"/>
              <a:ea typeface="Verdana" panose="020B0604030504040204" pitchFamily="34" charset="0"/>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4" name="Google Shape;217;p11">
            <a:extLst>
              <a:ext uri="{FF2B5EF4-FFF2-40B4-BE49-F238E27FC236}">
                <a16:creationId xmlns:a16="http://schemas.microsoft.com/office/drawing/2014/main" id="{FE37BC2F-40FE-4008-868C-35EA04939715}"/>
              </a:ext>
            </a:extLst>
          </p:cNvPr>
          <p:cNvPicPr preferRelativeResize="0"/>
          <p:nvPr/>
        </p:nvPicPr>
        <p:blipFill rotWithShape="1">
          <a:blip r:embed="rId3">
            <a:alphaModFix/>
          </a:blip>
          <a:srcRect l="31832" t="42526" r="17870" b="11692"/>
          <a:stretch/>
        </p:blipFill>
        <p:spPr>
          <a:xfrm>
            <a:off x="680290" y="838110"/>
            <a:ext cx="8113852" cy="4198290"/>
          </a:xfrm>
          <a:prstGeom prst="rect">
            <a:avLst/>
          </a:prstGeom>
          <a:noFill/>
          <a:ln>
            <a:noFill/>
          </a:ln>
        </p:spPr>
      </p:pic>
      <p:sp>
        <p:nvSpPr>
          <p:cNvPr id="155" name="Google Shape;155;p11"/>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1"/>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Grammar</a:t>
            </a:r>
            <a:endParaRPr sz="2800" b="0" i="0" u="none" strike="noStrike" cap="none" dirty="0">
              <a:solidFill>
                <a:schemeClr val="tx1"/>
              </a:solidFill>
              <a:latin typeface="Maven Pro Medium"/>
              <a:ea typeface="Maven Pro Medium"/>
              <a:cs typeface="Maven Pro Medium"/>
              <a:sym typeface="Maven Pro Medium"/>
            </a:endParaRPr>
          </a:p>
        </p:txBody>
      </p:sp>
      <p:sp>
        <p:nvSpPr>
          <p:cNvPr id="5" name="Google Shape;174;p11">
            <a:extLst>
              <a:ext uri="{FF2B5EF4-FFF2-40B4-BE49-F238E27FC236}">
                <a16:creationId xmlns:a16="http://schemas.microsoft.com/office/drawing/2014/main" id="{D186DC06-BC20-48FA-A548-DD635A8F12C1}"/>
              </a:ext>
            </a:extLst>
          </p:cNvPr>
          <p:cNvSpPr txBox="1"/>
          <p:nvPr/>
        </p:nvSpPr>
        <p:spPr>
          <a:xfrm>
            <a:off x="2966199" y="395060"/>
            <a:ext cx="5891916"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000" b="1" i="0" u="none" strike="noStrike" cap="none" dirty="0">
                <a:solidFill>
                  <a:srgbClr val="FF0000"/>
                </a:solidFill>
                <a:latin typeface="Verdana"/>
                <a:ea typeface="Verdana"/>
                <a:cs typeface="Verdana"/>
                <a:sym typeface="Verdana"/>
              </a:rPr>
              <a:t>Vocabulary Test</a:t>
            </a:r>
            <a:r>
              <a:rPr lang="en" sz="1000" b="0" i="0" u="none" strike="noStrike" cap="none" dirty="0">
                <a:solidFill>
                  <a:srgbClr val="FF0000"/>
                </a:solidFill>
                <a:latin typeface="Verdana"/>
                <a:ea typeface="Verdana"/>
                <a:cs typeface="Verdana"/>
                <a:sym typeface="Verdana"/>
              </a:rPr>
              <a:t> - when you are tested on these words, you will be asked to write the word - spelt correctly - within a sentence that makes sense.</a:t>
            </a:r>
            <a:endParaRPr sz="1000" b="0" i="0" u="none" strike="noStrike" cap="none" dirty="0">
              <a:solidFill>
                <a:srgbClr val="FF0000"/>
              </a:solidFill>
              <a:sym typeface="Arial"/>
            </a:endParaRPr>
          </a:p>
        </p:txBody>
      </p:sp>
      <p:sp>
        <p:nvSpPr>
          <p:cNvPr id="6" name="Rectangle: Rounded Corners 5">
            <a:extLst>
              <a:ext uri="{FF2B5EF4-FFF2-40B4-BE49-F238E27FC236}">
                <a16:creationId xmlns:a16="http://schemas.microsoft.com/office/drawing/2014/main" id="{48A4B13E-2E66-4943-8494-94963676D447}"/>
              </a:ext>
            </a:extLst>
          </p:cNvPr>
          <p:cNvSpPr/>
          <p:nvPr/>
        </p:nvSpPr>
        <p:spPr>
          <a:xfrm>
            <a:off x="2966199" y="818563"/>
            <a:ext cx="5753852" cy="25377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Verdana" panose="020B0604030504040204" pitchFamily="34" charset="0"/>
                <a:ea typeface="Verdana" panose="020B0604030504040204" pitchFamily="34" charset="0"/>
              </a:rPr>
              <a:t>Your Grammar teacher will tell you which list to learn and when.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30" name="Google Shape;230;p12"/>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12"/>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232" name="Google Shape;232;p12"/>
          <p:cNvPicPr preferRelativeResize="0"/>
          <p:nvPr/>
        </p:nvPicPr>
        <p:blipFill rotWithShape="1">
          <a:blip r:embed="rId3">
            <a:alphaModFix/>
          </a:blip>
          <a:srcRect/>
          <a:stretch/>
        </p:blipFill>
        <p:spPr>
          <a:xfrm>
            <a:off x="1269450" y="578925"/>
            <a:ext cx="6332001" cy="4383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9" name="Google Shape;239;p13"/>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13"/>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241" name="Google Shape;241;p13"/>
          <p:cNvPicPr preferRelativeResize="0"/>
          <p:nvPr/>
        </p:nvPicPr>
        <p:blipFill rotWithShape="1">
          <a:blip r:embed="rId3">
            <a:alphaModFix/>
          </a:blip>
          <a:srcRect/>
          <a:stretch/>
        </p:blipFill>
        <p:spPr>
          <a:xfrm>
            <a:off x="1209025" y="533400"/>
            <a:ext cx="6455400" cy="4469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8" name="Google Shape;248;p1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4"/>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250" name="Google Shape;250;p14"/>
          <p:cNvPicPr preferRelativeResize="0"/>
          <p:nvPr/>
        </p:nvPicPr>
        <p:blipFill rotWithShape="1">
          <a:blip r:embed="rId3">
            <a:alphaModFix/>
          </a:blip>
          <a:srcRect/>
          <a:stretch/>
        </p:blipFill>
        <p:spPr>
          <a:xfrm>
            <a:off x="1218800" y="533400"/>
            <a:ext cx="6493100" cy="4495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7" name="Google Shape;257;g1ded3d83895_0_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1ded3d83895_0_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259" name="Google Shape;259;g1ded3d83895_0_0"/>
          <p:cNvPicPr preferRelativeResize="0"/>
          <p:nvPr/>
        </p:nvPicPr>
        <p:blipFill rotWithShape="1">
          <a:blip r:embed="rId3">
            <a:alphaModFix/>
          </a:blip>
          <a:srcRect/>
          <a:stretch/>
        </p:blipFill>
        <p:spPr>
          <a:xfrm>
            <a:off x="1212925" y="533410"/>
            <a:ext cx="6436576" cy="445609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6" name="Google Shape;266;g1ded3d83895_0_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1ded3d83895_0_7"/>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268" name="Google Shape;268;g1ded3d83895_0_7"/>
          <p:cNvPicPr preferRelativeResize="0"/>
          <p:nvPr/>
        </p:nvPicPr>
        <p:blipFill rotWithShape="1">
          <a:blip r:embed="rId3">
            <a:alphaModFix/>
          </a:blip>
          <a:srcRect/>
          <a:stretch/>
        </p:blipFill>
        <p:spPr>
          <a:xfrm>
            <a:off x="1328625" y="533400"/>
            <a:ext cx="6504334" cy="4503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15"/>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Geography</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descr="A close-up of a document">
            <a:extLst>
              <a:ext uri="{FF2B5EF4-FFF2-40B4-BE49-F238E27FC236}">
                <a16:creationId xmlns:a16="http://schemas.microsoft.com/office/drawing/2014/main" id="{B5F5CA42-3963-1C4C-C3E0-429396732E07}"/>
              </a:ext>
            </a:extLst>
          </p:cNvPr>
          <p:cNvPicPr>
            <a:picLocks noChangeAspect="1"/>
          </p:cNvPicPr>
          <p:nvPr/>
        </p:nvPicPr>
        <p:blipFill>
          <a:blip r:embed="rId3"/>
          <a:stretch>
            <a:fillRect/>
          </a:stretch>
        </p:blipFill>
        <p:spPr>
          <a:xfrm>
            <a:off x="1011406" y="508037"/>
            <a:ext cx="6719593" cy="4572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6"/>
          <p:cNvSpPr/>
          <p:nvPr/>
        </p:nvSpPr>
        <p:spPr>
          <a:xfrm>
            <a:off x="-218019" y="-71205"/>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6"/>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Geography</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descr="A screenshot of a computer&#10;&#10;Description automatically generated">
            <a:extLst>
              <a:ext uri="{FF2B5EF4-FFF2-40B4-BE49-F238E27FC236}">
                <a16:creationId xmlns:a16="http://schemas.microsoft.com/office/drawing/2014/main" id="{05095DDF-9AE3-59D6-D8F3-09343CEACE81}"/>
              </a:ext>
            </a:extLst>
          </p:cNvPr>
          <p:cNvPicPr>
            <a:picLocks noChangeAspect="1"/>
          </p:cNvPicPr>
          <p:nvPr/>
        </p:nvPicPr>
        <p:blipFill>
          <a:blip r:embed="rId3"/>
          <a:stretch>
            <a:fillRect/>
          </a:stretch>
        </p:blipFill>
        <p:spPr>
          <a:xfrm>
            <a:off x="1102764" y="486547"/>
            <a:ext cx="6970496" cy="460289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2A6D4B0E-4D14-40BB-9B86-25A58DA21A92}"/>
              </a:ext>
            </a:extLst>
          </p:cNvPr>
          <p:cNvSpPr txBox="1"/>
          <p:nvPr/>
        </p:nvSpPr>
        <p:spPr>
          <a:xfrm>
            <a:off x="4114800" y="2115879"/>
            <a:ext cx="914400" cy="914400"/>
          </a:xfrm>
          <a:prstGeom prst="rect">
            <a:avLst/>
          </a:prstGeom>
          <a:noFill/>
        </p:spPr>
        <p:txBody>
          <a:bodyPr wrap="square" rtlCol="0">
            <a:spAutoFit/>
          </a:bodyPr>
          <a:lstStyle/>
          <a:p>
            <a:endParaRPr lang="en-GB" dirty="0"/>
          </a:p>
        </p:txBody>
      </p:sp>
      <p:sp>
        <p:nvSpPr>
          <p:cNvPr id="3" name="TextBox 2">
            <a:extLst>
              <a:ext uri="{FF2B5EF4-FFF2-40B4-BE49-F238E27FC236}">
                <a16:creationId xmlns:a16="http://schemas.microsoft.com/office/drawing/2014/main" id="{7BCBE354-E5B9-49F8-90B7-D72D9EBA2231}"/>
              </a:ext>
            </a:extLst>
          </p:cNvPr>
          <p:cNvSpPr txBox="1"/>
          <p:nvPr/>
        </p:nvSpPr>
        <p:spPr>
          <a:xfrm>
            <a:off x="269359" y="1517017"/>
            <a:ext cx="8605282" cy="3046988"/>
          </a:xfrm>
          <a:prstGeom prst="rect">
            <a:avLst/>
          </a:prstGeom>
          <a:noFill/>
        </p:spPr>
        <p:txBody>
          <a:bodyPr wrap="square" rtlCol="0">
            <a:spAutoFit/>
          </a:bodyPr>
          <a:lstStyle/>
          <a:p>
            <a:r>
              <a:rPr lang="en-GB" sz="1200" dirty="0">
                <a:solidFill>
                  <a:schemeClr val="tx1"/>
                </a:solidFill>
                <a:latin typeface="Verdana" panose="020B0604030504040204" pitchFamily="34" charset="0"/>
                <a:ea typeface="Verdana" panose="020B0604030504040204" pitchFamily="34" charset="0"/>
              </a:rPr>
              <a:t>Here at Wilsthorpe School, all subject leaders produce knowledge organisers to support you whilst you are in Years 7, 8 and 9, but what is a knowledge organiser?</a:t>
            </a:r>
          </a:p>
          <a:p>
            <a:endParaRPr lang="en-GB" sz="1200" dirty="0">
              <a:solidFill>
                <a:schemeClr val="tx1"/>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en-GB" sz="1200" dirty="0">
                <a:solidFill>
                  <a:schemeClr val="tx1"/>
                </a:solidFill>
                <a:latin typeface="Verdana" panose="020B0604030504040204" pitchFamily="34" charset="0"/>
                <a:ea typeface="Verdana" panose="020B0604030504040204" pitchFamily="34" charset="0"/>
              </a:rPr>
              <a:t>Knowledge organisers present the key knowledge and skills for a particular topic. We call this the most ‘powerful’ knowledge. </a:t>
            </a:r>
          </a:p>
          <a:p>
            <a:endParaRPr lang="en-GB" sz="1200" dirty="0">
              <a:solidFill>
                <a:schemeClr val="tx1"/>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en-GB" sz="1200" dirty="0">
                <a:solidFill>
                  <a:schemeClr val="tx1"/>
                </a:solidFill>
                <a:latin typeface="Verdana" panose="020B0604030504040204" pitchFamily="34" charset="0"/>
                <a:ea typeface="Verdana" panose="020B0604030504040204" pitchFamily="34" charset="0"/>
              </a:rPr>
              <a:t>They contain the key vocabulary for the topic that you need to understand and use.</a:t>
            </a:r>
          </a:p>
          <a:p>
            <a:endParaRPr lang="en-GB" sz="1200" dirty="0">
              <a:solidFill>
                <a:schemeClr val="tx1"/>
              </a:solidFill>
              <a:latin typeface="Verdana" panose="020B0604030504040204" pitchFamily="34" charset="0"/>
              <a:ea typeface="Verdana" panose="020B0604030504040204" pitchFamily="34" charset="0"/>
            </a:endParaRPr>
          </a:p>
          <a:p>
            <a:r>
              <a:rPr lang="en-GB" sz="1200" dirty="0">
                <a:solidFill>
                  <a:schemeClr val="tx1"/>
                </a:solidFill>
                <a:latin typeface="Verdana" panose="020B0604030504040204" pitchFamily="34" charset="0"/>
                <a:ea typeface="Verdana" panose="020B0604030504040204" pitchFamily="34" charset="0"/>
              </a:rPr>
              <a:t>We know that if we do not regularly revisit this powerful knowledge, we forget some or most of what we have learned. Our lessons are designed so that we regularly revisit prior learning but knowledge organisers allow you to also revisit this knowledge at home.</a:t>
            </a:r>
          </a:p>
          <a:p>
            <a:endParaRPr lang="en-GB" sz="1200" dirty="0">
              <a:solidFill>
                <a:schemeClr val="tx1"/>
              </a:solidFill>
              <a:latin typeface="Verdana" panose="020B0604030504040204" pitchFamily="34" charset="0"/>
              <a:ea typeface="Verdana" panose="020B0604030504040204" pitchFamily="34" charset="0"/>
            </a:endParaRPr>
          </a:p>
          <a:p>
            <a:r>
              <a:rPr lang="en-GB" sz="1200" dirty="0">
                <a:solidFill>
                  <a:schemeClr val="tx1"/>
                </a:solidFill>
                <a:latin typeface="Verdana" panose="020B0604030504040204" pitchFamily="34" charset="0"/>
                <a:ea typeface="Verdana" panose="020B0604030504040204" pitchFamily="34" charset="0"/>
              </a:rPr>
              <a:t>Using this booklet at home will help you to understand and remember all of the knowledge you will be taught each term. This will allow you to connect and strengthen your learning, allowing you to thrive in your lessons and beyond.</a:t>
            </a:r>
          </a:p>
          <a:p>
            <a:endParaRPr lang="en-GB" sz="1200" dirty="0">
              <a:solidFill>
                <a:srgbClr val="555555"/>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1DBFBAF-DC8D-4688-82A0-99D8C1ABF510}"/>
              </a:ext>
            </a:extLst>
          </p:cNvPr>
          <p:cNvSpPr txBox="1"/>
          <p:nvPr/>
        </p:nvSpPr>
        <p:spPr>
          <a:xfrm>
            <a:off x="1850187" y="303381"/>
            <a:ext cx="5500255" cy="892552"/>
          </a:xfrm>
          <a:prstGeom prst="rect">
            <a:avLst/>
          </a:prstGeom>
          <a:noFill/>
        </p:spPr>
        <p:txBody>
          <a:bodyPr wrap="square" rtlCol="0">
            <a:spAutoFit/>
          </a:bodyPr>
          <a:lstStyle/>
          <a:p>
            <a:pPr algn="ctr"/>
            <a:r>
              <a:rPr lang="en-GB" sz="2600" b="1" dirty="0">
                <a:solidFill>
                  <a:schemeClr val="tx1"/>
                </a:solidFill>
                <a:latin typeface="Maven Pro" panose="020B0604020202020204" charset="0"/>
                <a:ea typeface="Verdana" panose="020B0604030504040204" pitchFamily="34" charset="0"/>
              </a:rPr>
              <a:t>What is a knowledge organiser and why do we use them?</a:t>
            </a:r>
          </a:p>
        </p:txBody>
      </p:sp>
    </p:spTree>
    <p:extLst>
      <p:ext uri="{BB962C8B-B14F-4D97-AF65-F5344CB8AC3E}">
        <p14:creationId xmlns:p14="http://schemas.microsoft.com/office/powerpoint/2010/main" val="2085596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7"/>
          <p:cNvSpPr txBox="1"/>
          <p:nvPr/>
        </p:nvSpPr>
        <p:spPr>
          <a:xfrm>
            <a:off x="181362" y="82401"/>
            <a:ext cx="728884" cy="4970298"/>
          </a:xfrm>
          <a:prstGeom prst="rect">
            <a:avLst/>
          </a:prstGeom>
          <a:noFill/>
          <a:ln>
            <a:noFill/>
          </a:ln>
        </p:spPr>
        <p:txBody>
          <a:bodyPr spcFirstLastPara="1" vert="wordArtVert"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3600" b="1" i="0" u="none" strike="noStrike" cap="none" dirty="0">
                <a:solidFill>
                  <a:schemeClr val="tx1"/>
                </a:solidFill>
                <a:latin typeface="Maven Pro"/>
                <a:ea typeface="Maven Pro"/>
                <a:cs typeface="Maven Pro"/>
                <a:sym typeface="Maven Pro"/>
              </a:rPr>
              <a:t>H</a:t>
            </a:r>
            <a:r>
              <a:rPr lang="en-GB" sz="3600" b="1" i="0" u="none" strike="noStrike" cap="none" dirty="0">
                <a:solidFill>
                  <a:schemeClr val="tx1"/>
                </a:solidFill>
                <a:latin typeface="Maven Pro"/>
                <a:ea typeface="Maven Pro"/>
                <a:cs typeface="Maven Pro"/>
                <a:sym typeface="Maven Pro"/>
              </a:rPr>
              <a:t>ISTORY</a:t>
            </a:r>
            <a:endParaRPr sz="3600" b="0" i="0" u="none" strike="noStrike" cap="none" dirty="0">
              <a:solidFill>
                <a:schemeClr val="tx1"/>
              </a:solidFill>
              <a:latin typeface="Maven Pro Medium"/>
              <a:ea typeface="Maven Pro Medium"/>
              <a:cs typeface="Maven Pro Medium"/>
              <a:sym typeface="Maven Pro Medium"/>
            </a:endParaRPr>
          </a:p>
        </p:txBody>
      </p:sp>
      <p:pic>
        <p:nvPicPr>
          <p:cNvPr id="4" name="Google Shape;295;p17">
            <a:extLst>
              <a:ext uri="{FF2B5EF4-FFF2-40B4-BE49-F238E27FC236}">
                <a16:creationId xmlns:a16="http://schemas.microsoft.com/office/drawing/2014/main" id="{5A88CBB9-F331-492F-8582-D376163220BE}"/>
              </a:ext>
            </a:extLst>
          </p:cNvPr>
          <p:cNvPicPr preferRelativeResize="0"/>
          <p:nvPr/>
        </p:nvPicPr>
        <p:blipFill rotWithShape="1">
          <a:blip r:embed="rId3">
            <a:alphaModFix/>
          </a:blip>
          <a:srcRect/>
          <a:stretch/>
        </p:blipFill>
        <p:spPr>
          <a:xfrm>
            <a:off x="910246" y="107099"/>
            <a:ext cx="7347707" cy="4896249"/>
          </a:xfrm>
          <a:prstGeom prst="rect">
            <a:avLst/>
          </a:prstGeom>
          <a:noFill/>
          <a:ln>
            <a:noFill/>
          </a:ln>
        </p:spPr>
      </p:pic>
      <p:sp>
        <p:nvSpPr>
          <p:cNvPr id="5" name="Google Shape;202;p17">
            <a:extLst>
              <a:ext uri="{FF2B5EF4-FFF2-40B4-BE49-F238E27FC236}">
                <a16:creationId xmlns:a16="http://schemas.microsoft.com/office/drawing/2014/main" id="{673CFF00-0C7B-4DC1-B90C-329939DFE581}"/>
              </a:ext>
            </a:extLst>
          </p:cNvPr>
          <p:cNvSpPr txBox="1"/>
          <p:nvPr/>
        </p:nvSpPr>
        <p:spPr>
          <a:xfrm>
            <a:off x="8257953" y="0"/>
            <a:ext cx="728884" cy="4970298"/>
          </a:xfrm>
          <a:prstGeom prst="rect">
            <a:avLst/>
          </a:prstGeom>
          <a:noFill/>
          <a:ln>
            <a:noFill/>
          </a:ln>
        </p:spPr>
        <p:txBody>
          <a:bodyPr spcFirstLastPara="1" vert="wordArtVert"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3600" b="1" i="0" u="none" strike="noStrike" cap="none" dirty="0">
                <a:solidFill>
                  <a:schemeClr val="tx1"/>
                </a:solidFill>
                <a:latin typeface="Maven Pro"/>
                <a:ea typeface="Maven Pro"/>
                <a:cs typeface="Maven Pro"/>
                <a:sym typeface="Maven Pro"/>
              </a:rPr>
              <a:t>H</a:t>
            </a:r>
            <a:r>
              <a:rPr lang="en-GB" sz="3600" b="1" i="0" u="none" strike="noStrike" cap="none" dirty="0">
                <a:solidFill>
                  <a:schemeClr val="tx1"/>
                </a:solidFill>
                <a:latin typeface="Maven Pro"/>
                <a:ea typeface="Maven Pro"/>
                <a:cs typeface="Maven Pro"/>
                <a:sym typeface="Maven Pro"/>
              </a:rPr>
              <a:t>ISTORY</a:t>
            </a:r>
            <a:endParaRPr sz="3600" b="0" i="0" u="none" strike="noStrike" cap="none" dirty="0">
              <a:solidFill>
                <a:schemeClr val="tx1"/>
              </a:solidFill>
              <a:latin typeface="Maven Pro Medium"/>
              <a:ea typeface="Maven Pro Medium"/>
              <a:cs typeface="Maven Pro Medium"/>
              <a:sym typeface="Maven Pro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1" name="Google Shape;211;p1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8"/>
          <p:cNvSpPr txBox="1"/>
          <p:nvPr/>
        </p:nvSpPr>
        <p:spPr>
          <a:xfrm>
            <a:off x="3119977" y="6557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Spanish</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874D582A-E84D-4543-9D1F-A8579BAE9619}"/>
              </a:ext>
            </a:extLst>
          </p:cNvPr>
          <p:cNvPicPr>
            <a:picLocks noChangeAspect="1"/>
          </p:cNvPicPr>
          <p:nvPr/>
        </p:nvPicPr>
        <p:blipFill rotWithShape="1">
          <a:blip r:embed="rId3"/>
          <a:srcRect l="994" t="7987" r="994" b="3510"/>
          <a:stretch/>
        </p:blipFill>
        <p:spPr>
          <a:xfrm>
            <a:off x="110778" y="470450"/>
            <a:ext cx="8942322" cy="455212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1" name="Google Shape;311;p19"/>
          <p:cNvPicPr preferRelativeResize="0"/>
          <p:nvPr/>
        </p:nvPicPr>
        <p:blipFill rotWithShape="1">
          <a:blip r:embed="rId3">
            <a:alphaModFix/>
          </a:blip>
          <a:srcRect/>
          <a:stretch/>
        </p:blipFill>
        <p:spPr>
          <a:xfrm>
            <a:off x="520608" y="335497"/>
            <a:ext cx="8232142" cy="4464106"/>
          </a:xfrm>
          <a:prstGeom prst="rect">
            <a:avLst/>
          </a:prstGeom>
          <a:noFill/>
          <a:ln>
            <a:noFill/>
          </a:ln>
        </p:spPr>
      </p:pic>
      <p:sp>
        <p:nvSpPr>
          <p:cNvPr id="2" name="Rectangle 1">
            <a:extLst>
              <a:ext uri="{FF2B5EF4-FFF2-40B4-BE49-F238E27FC236}">
                <a16:creationId xmlns:a16="http://schemas.microsoft.com/office/drawing/2014/main" id="{1FDFF6F5-51E3-4760-BE6F-65DCEFFA5F8D}"/>
              </a:ext>
            </a:extLst>
          </p:cNvPr>
          <p:cNvSpPr/>
          <p:nvPr/>
        </p:nvSpPr>
        <p:spPr>
          <a:xfrm>
            <a:off x="520608" y="280327"/>
            <a:ext cx="974469" cy="46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CAE87CD-47DA-4E0E-80CA-A3A2B8B4B721}"/>
              </a:ext>
            </a:extLst>
          </p:cNvPr>
          <p:cNvSpPr/>
          <p:nvPr/>
        </p:nvSpPr>
        <p:spPr>
          <a:xfrm>
            <a:off x="7778281" y="343897"/>
            <a:ext cx="905182" cy="396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6009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3" name="Picture 2">
            <a:extLst>
              <a:ext uri="{FF2B5EF4-FFF2-40B4-BE49-F238E27FC236}">
                <a16:creationId xmlns:a16="http://schemas.microsoft.com/office/drawing/2014/main" id="{385719B9-F925-4171-BEC9-0D793160E9EF}"/>
              </a:ext>
            </a:extLst>
          </p:cNvPr>
          <p:cNvPicPr>
            <a:picLocks noChangeAspect="1"/>
          </p:cNvPicPr>
          <p:nvPr/>
        </p:nvPicPr>
        <p:blipFill>
          <a:blip r:embed="rId3"/>
          <a:stretch>
            <a:fillRect/>
          </a:stretch>
        </p:blipFill>
        <p:spPr>
          <a:xfrm>
            <a:off x="4618677" y="1960732"/>
            <a:ext cx="4394223" cy="3040670"/>
          </a:xfrm>
          <a:prstGeom prst="rect">
            <a:avLst/>
          </a:prstGeom>
        </p:spPr>
      </p:pic>
      <p:sp>
        <p:nvSpPr>
          <p:cNvPr id="227" name="Google Shape;227;p2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Computing</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0D0BBC77-1641-4F5F-B902-953E38C807DA}"/>
              </a:ext>
            </a:extLst>
          </p:cNvPr>
          <p:cNvPicPr>
            <a:picLocks noChangeAspect="1"/>
          </p:cNvPicPr>
          <p:nvPr/>
        </p:nvPicPr>
        <p:blipFill>
          <a:blip r:embed="rId4"/>
          <a:stretch>
            <a:fillRect/>
          </a:stretch>
        </p:blipFill>
        <p:spPr>
          <a:xfrm>
            <a:off x="131100" y="2012674"/>
            <a:ext cx="4394223" cy="2988728"/>
          </a:xfrm>
          <a:prstGeom prst="rect">
            <a:avLst/>
          </a:prstGeom>
        </p:spPr>
      </p:pic>
      <p:sp>
        <p:nvSpPr>
          <p:cNvPr id="5" name="Google Shape;211;p20">
            <a:extLst>
              <a:ext uri="{FF2B5EF4-FFF2-40B4-BE49-F238E27FC236}">
                <a16:creationId xmlns:a16="http://schemas.microsoft.com/office/drawing/2014/main" id="{5F19DC66-5A82-4514-80DE-6BF8FE304F4C}"/>
              </a:ext>
            </a:extLst>
          </p:cNvPr>
          <p:cNvSpPr txBox="1"/>
          <p:nvPr/>
        </p:nvSpPr>
        <p:spPr>
          <a:xfrm>
            <a:off x="173000" y="504216"/>
            <a:ext cx="5059500" cy="1384216"/>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Avenir"/>
                <a:ea typeface="Avenir"/>
                <a:cs typeface="Avenir"/>
                <a:sym typeface="Avenir"/>
              </a:rPr>
              <a:t>All Computer Science Lessons, Resources and Homework can be found on our Teams Platform. (This does not affect other subjects). To access the web platform for Teams - type into google the following link: </a:t>
            </a:r>
            <a:r>
              <a:rPr lang="en" sz="700" b="1" i="0" u="sng" strike="noStrike" cap="none" dirty="0">
                <a:solidFill>
                  <a:srgbClr val="9900FF"/>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https://www.microsoft.com/en-gb/microsoft-teams/log-in</a:t>
            </a:r>
            <a:r>
              <a:rPr lang="en" sz="700" b="1" i="0" u="none" strike="noStrike" cap="none" dirty="0">
                <a:solidFill>
                  <a:srgbClr val="9900FF"/>
                </a:solidFill>
                <a:latin typeface="Avenir"/>
                <a:ea typeface="Avenir"/>
                <a:cs typeface="Avenir"/>
                <a:sym typeface="Avenir"/>
              </a:rPr>
              <a:t> </a:t>
            </a:r>
            <a:endParaRPr sz="700" b="1" i="0" u="none" strike="noStrike" cap="none" dirty="0">
              <a:solidFill>
                <a:srgbClr val="9900FF"/>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Avenir"/>
                <a:ea typeface="Avenir"/>
                <a:cs typeface="Avenir"/>
                <a:sym typeface="Avenir"/>
              </a:rPr>
              <a:t>You may not always get homework through teams. Revise the information below if you don't receive any from your teacher on the platform.</a:t>
            </a: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dirty="0">
              <a:solidFill>
                <a:srgbClr val="9900FF"/>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Avenir"/>
                <a:ea typeface="Avenir"/>
                <a:cs typeface="Avenir"/>
                <a:sym typeface="Avenir"/>
              </a:rPr>
              <a:t>Then </a:t>
            </a:r>
            <a:r>
              <a:rPr lang="en" sz="700" b="0" i="0" u="sng" strike="noStrike" cap="none" dirty="0">
                <a:solidFill>
                  <a:srgbClr val="000000"/>
                </a:solidFill>
                <a:latin typeface="Avenir"/>
                <a:ea typeface="Avenir"/>
                <a:cs typeface="Avenir"/>
                <a:sym typeface="Avenir"/>
              </a:rPr>
              <a:t>click on the top right</a:t>
            </a:r>
            <a:r>
              <a:rPr lang="en" sz="700" b="0" i="0" u="none" strike="noStrike" cap="none" dirty="0">
                <a:solidFill>
                  <a:srgbClr val="000000"/>
                </a:solidFill>
                <a:latin typeface="Avenir"/>
                <a:ea typeface="Avenir"/>
                <a:cs typeface="Avenir"/>
                <a:sym typeface="Avenir"/>
              </a:rPr>
              <a:t> and </a:t>
            </a:r>
            <a:r>
              <a:rPr lang="en" sz="700" b="0" i="0" u="sng" strike="noStrike" cap="none" dirty="0">
                <a:solidFill>
                  <a:srgbClr val="000000"/>
                </a:solidFill>
                <a:latin typeface="Avenir"/>
                <a:ea typeface="Avenir"/>
                <a:cs typeface="Avenir"/>
                <a:sym typeface="Avenir"/>
              </a:rPr>
              <a:t>login using your school email and password. </a:t>
            </a:r>
            <a:endParaRPr sz="700" b="0" i="0" u="sng"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1" i="0" u="none" strike="noStrike" cap="none" dirty="0">
                <a:solidFill>
                  <a:srgbClr val="000000"/>
                </a:solidFill>
                <a:latin typeface="Avenir"/>
                <a:ea typeface="Avenir"/>
                <a:cs typeface="Avenir"/>
                <a:sym typeface="Avenir"/>
              </a:rPr>
              <a:t>You can also download the platform but this is optional.</a:t>
            </a:r>
            <a:endParaRPr sz="700" b="1"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p:txBody>
      </p:sp>
      <p:pic>
        <p:nvPicPr>
          <p:cNvPr id="6" name="Google Shape;212;p20">
            <a:extLst>
              <a:ext uri="{FF2B5EF4-FFF2-40B4-BE49-F238E27FC236}">
                <a16:creationId xmlns:a16="http://schemas.microsoft.com/office/drawing/2014/main" id="{FD8DA73A-9BAC-44FA-989E-D1E8AA9DD137}"/>
              </a:ext>
            </a:extLst>
          </p:cNvPr>
          <p:cNvPicPr preferRelativeResize="0"/>
          <p:nvPr/>
        </p:nvPicPr>
        <p:blipFill rotWithShape="1">
          <a:blip r:embed="rId6">
            <a:alphaModFix/>
          </a:blip>
          <a:srcRect l="61693" b="45334"/>
          <a:stretch/>
        </p:blipFill>
        <p:spPr>
          <a:xfrm>
            <a:off x="3526687" y="1347498"/>
            <a:ext cx="1611159" cy="434700"/>
          </a:xfrm>
          <a:prstGeom prst="rect">
            <a:avLst/>
          </a:prstGeom>
          <a:noFill/>
          <a:ln w="9525" cap="flat" cmpd="sng">
            <a:solidFill>
              <a:srgbClr val="000000"/>
            </a:solidFill>
            <a:prstDash val="solid"/>
            <a:round/>
            <a:headEnd type="none" w="sm" len="sm"/>
            <a:tailEnd type="none" w="sm" len="sm"/>
          </a:ln>
        </p:spPr>
      </p:pic>
      <p:cxnSp>
        <p:nvCxnSpPr>
          <p:cNvPr id="7" name="Google Shape;213;p20">
            <a:extLst>
              <a:ext uri="{FF2B5EF4-FFF2-40B4-BE49-F238E27FC236}">
                <a16:creationId xmlns:a16="http://schemas.microsoft.com/office/drawing/2014/main" id="{843CFE2C-0309-4A7C-ACCC-A65C512D883B}"/>
              </a:ext>
            </a:extLst>
          </p:cNvPr>
          <p:cNvCxnSpPr/>
          <p:nvPr/>
        </p:nvCxnSpPr>
        <p:spPr>
          <a:xfrm>
            <a:off x="3820200" y="1199974"/>
            <a:ext cx="883800" cy="191700"/>
          </a:xfrm>
          <a:prstGeom prst="straightConnector1">
            <a:avLst/>
          </a:prstGeom>
          <a:noFill/>
          <a:ln w="9525" cap="flat" cmpd="sng">
            <a:solidFill>
              <a:srgbClr val="000000"/>
            </a:solidFill>
            <a:prstDash val="solid"/>
            <a:round/>
            <a:headEnd type="none" w="sm" len="sm"/>
            <a:tailEnd type="triangle" w="med" len="med"/>
          </a:ln>
        </p:spPr>
      </p:cxnSp>
      <p:pic>
        <p:nvPicPr>
          <p:cNvPr id="8" name="Google Shape;215;p20">
            <a:extLst>
              <a:ext uri="{FF2B5EF4-FFF2-40B4-BE49-F238E27FC236}">
                <a16:creationId xmlns:a16="http://schemas.microsoft.com/office/drawing/2014/main" id="{980E2AE7-9604-41B8-A693-5DA05788AAFA}"/>
              </a:ext>
            </a:extLst>
          </p:cNvPr>
          <p:cNvPicPr preferRelativeResize="0"/>
          <p:nvPr/>
        </p:nvPicPr>
        <p:blipFill rotWithShape="1">
          <a:blip r:embed="rId7">
            <a:alphaModFix/>
          </a:blip>
          <a:srcRect/>
          <a:stretch/>
        </p:blipFill>
        <p:spPr>
          <a:xfrm>
            <a:off x="7689650" y="196099"/>
            <a:ext cx="1270275" cy="1586100"/>
          </a:xfrm>
          <a:prstGeom prst="rect">
            <a:avLst/>
          </a:prstGeom>
          <a:noFill/>
          <a:ln>
            <a:noFill/>
          </a:ln>
        </p:spPr>
      </p:pic>
      <p:sp>
        <p:nvSpPr>
          <p:cNvPr id="9" name="Google Shape;216;p20">
            <a:extLst>
              <a:ext uri="{FF2B5EF4-FFF2-40B4-BE49-F238E27FC236}">
                <a16:creationId xmlns:a16="http://schemas.microsoft.com/office/drawing/2014/main" id="{7A93A293-69CC-42A7-869D-EE8ACCC8933A}"/>
              </a:ext>
            </a:extLst>
          </p:cNvPr>
          <p:cNvSpPr txBox="1"/>
          <p:nvPr/>
        </p:nvSpPr>
        <p:spPr>
          <a:xfrm>
            <a:off x="5282125" y="504216"/>
            <a:ext cx="2138100" cy="1384216"/>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Avenir"/>
                <a:ea typeface="Avenir"/>
                <a:cs typeface="Avenir"/>
                <a:sym typeface="Avenir"/>
              </a:rPr>
              <a:t>On the Teams platform </a:t>
            </a:r>
            <a:r>
              <a:rPr lang="en" sz="700" b="0" i="0" u="sng" strike="noStrike" cap="none" dirty="0">
                <a:solidFill>
                  <a:srgbClr val="000000"/>
                </a:solidFill>
                <a:latin typeface="Avenir"/>
                <a:ea typeface="Avenir"/>
                <a:cs typeface="Avenir"/>
                <a:sym typeface="Avenir"/>
              </a:rPr>
              <a:t>find your classroom</a:t>
            </a:r>
            <a:r>
              <a:rPr lang="en" sz="700" b="0" i="0" u="none" strike="noStrike" cap="none" dirty="0">
                <a:solidFill>
                  <a:srgbClr val="000000"/>
                </a:solidFill>
                <a:latin typeface="Avenir"/>
                <a:ea typeface="Avenir"/>
                <a:cs typeface="Avenir"/>
                <a:sym typeface="Avenir"/>
              </a:rPr>
              <a:t> and </a:t>
            </a:r>
            <a:r>
              <a:rPr lang="en" sz="700" b="0" i="0" u="sng" strike="noStrike" cap="none" dirty="0">
                <a:solidFill>
                  <a:srgbClr val="000000"/>
                </a:solidFill>
                <a:latin typeface="Avenir"/>
                <a:ea typeface="Avenir"/>
                <a:cs typeface="Avenir"/>
                <a:sym typeface="Avenir"/>
              </a:rPr>
              <a:t>open it</a:t>
            </a:r>
            <a:r>
              <a:rPr lang="en" sz="700" b="0" i="0" u="none" strike="noStrike" cap="none" dirty="0">
                <a:solidFill>
                  <a:srgbClr val="000000"/>
                </a:solidFill>
                <a:latin typeface="Avenir"/>
                <a:ea typeface="Avenir"/>
                <a:cs typeface="Avenir"/>
                <a:sym typeface="Avenir"/>
              </a:rPr>
              <a:t>. </a:t>
            </a: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Avenir"/>
                <a:ea typeface="Avenir"/>
                <a:cs typeface="Avenir"/>
                <a:sym typeface="Avenir"/>
              </a:rPr>
              <a:t>In your classroom go to </a:t>
            </a:r>
            <a:r>
              <a:rPr lang="en" sz="700" b="0" i="0" u="sng" strike="noStrike" cap="none" dirty="0">
                <a:solidFill>
                  <a:srgbClr val="000000"/>
                </a:solidFill>
                <a:latin typeface="Avenir"/>
                <a:ea typeface="Avenir"/>
                <a:cs typeface="Avenir"/>
                <a:sym typeface="Avenir"/>
              </a:rPr>
              <a:t>assignments</a:t>
            </a:r>
            <a:r>
              <a:rPr lang="en" sz="700" b="0" i="0" u="none" strike="noStrike" cap="none" dirty="0">
                <a:solidFill>
                  <a:srgbClr val="000000"/>
                </a:solidFill>
                <a:latin typeface="Avenir"/>
                <a:ea typeface="Avenir"/>
                <a:cs typeface="Avenir"/>
                <a:sym typeface="Avenir"/>
              </a:rPr>
              <a:t> and scroll through until you find your homework posted by your teacher. </a:t>
            </a:r>
            <a:endParaRPr sz="1400" b="0" i="0" u="none" strike="noStrike" cap="none" dirty="0">
              <a:solidFill>
                <a:srgbClr val="000000"/>
              </a:solidFill>
              <a:latin typeface="Arial"/>
              <a:ea typeface="Arial"/>
              <a:cs typeface="Arial"/>
              <a:sym typeface="Arial"/>
            </a:endParaRPr>
          </a:p>
        </p:txBody>
      </p:sp>
      <p:cxnSp>
        <p:nvCxnSpPr>
          <p:cNvPr id="10" name="Google Shape;217;p20">
            <a:extLst>
              <a:ext uri="{FF2B5EF4-FFF2-40B4-BE49-F238E27FC236}">
                <a16:creationId xmlns:a16="http://schemas.microsoft.com/office/drawing/2014/main" id="{285FB30F-4B3E-4F5A-9E23-C270A84A9C82}"/>
              </a:ext>
            </a:extLst>
          </p:cNvPr>
          <p:cNvCxnSpPr>
            <a:cxnSpLocks/>
          </p:cNvCxnSpPr>
          <p:nvPr/>
        </p:nvCxnSpPr>
        <p:spPr>
          <a:xfrm flipV="1">
            <a:off x="6960140" y="1101999"/>
            <a:ext cx="713060" cy="245499"/>
          </a:xfrm>
          <a:prstGeom prst="straightConnector1">
            <a:avLst/>
          </a:prstGeom>
          <a:noFill/>
          <a:ln w="9525" cap="flat" cmpd="sng">
            <a:solidFill>
              <a:srgbClr val="000000"/>
            </a:solidFill>
            <a:prstDash val="solid"/>
            <a:round/>
            <a:headEnd type="none" w="sm" len="sm"/>
            <a:tailEnd type="triangle" w="med" len="med"/>
          </a:ln>
        </p:spPr>
      </p:cxnSp>
      <p:sp>
        <p:nvSpPr>
          <p:cNvPr id="11" name="Google Shape;210;p20">
            <a:extLst>
              <a:ext uri="{FF2B5EF4-FFF2-40B4-BE49-F238E27FC236}">
                <a16:creationId xmlns:a16="http://schemas.microsoft.com/office/drawing/2014/main" id="{F8ACD6CD-D9DE-4EDD-B28E-CFF9AE699F5D}"/>
              </a:ext>
            </a:extLst>
          </p:cNvPr>
          <p:cNvSpPr txBox="1"/>
          <p:nvPr/>
        </p:nvSpPr>
        <p:spPr>
          <a:xfrm>
            <a:off x="445775" y="139850"/>
            <a:ext cx="1935900" cy="4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Maven Pro SemiBold"/>
                <a:ea typeface="Maven Pro SemiBold"/>
                <a:cs typeface="Maven Pro SemiBold"/>
                <a:sym typeface="Maven Pro SemiBold"/>
              </a:rPr>
              <a:t>Accessing Teams</a:t>
            </a:r>
            <a:endParaRPr sz="1400" b="0" i="0" u="none" strike="noStrike" cap="none" dirty="0">
              <a:solidFill>
                <a:srgbClr val="000000"/>
              </a:solidFill>
              <a:latin typeface="Maven Pro SemiBold"/>
              <a:ea typeface="Maven Pro SemiBold"/>
              <a:cs typeface="Maven Pro SemiBold"/>
              <a:sym typeface="Maven Pro SemiBold"/>
            </a:endParaRPr>
          </a:p>
        </p:txBody>
      </p:sp>
      <p:pic>
        <p:nvPicPr>
          <p:cNvPr id="12" name="Google Shape;214;p20">
            <a:extLst>
              <a:ext uri="{FF2B5EF4-FFF2-40B4-BE49-F238E27FC236}">
                <a16:creationId xmlns:a16="http://schemas.microsoft.com/office/drawing/2014/main" id="{FE8FDFFA-97FD-4D0A-815E-5BFAEE6B1EB4}"/>
              </a:ext>
            </a:extLst>
          </p:cNvPr>
          <p:cNvPicPr preferRelativeResize="0"/>
          <p:nvPr/>
        </p:nvPicPr>
        <p:blipFill rotWithShape="1">
          <a:blip r:embed="rId8">
            <a:alphaModFix/>
          </a:blip>
          <a:srcRect/>
          <a:stretch/>
        </p:blipFill>
        <p:spPr>
          <a:xfrm>
            <a:off x="131100" y="161001"/>
            <a:ext cx="333399" cy="310101"/>
          </a:xfrm>
          <a:prstGeom prst="rect">
            <a:avLst/>
          </a:prstGeom>
          <a:noFill/>
          <a:ln>
            <a:noFill/>
          </a:ln>
        </p:spPr>
      </p:pic>
      <p:sp>
        <p:nvSpPr>
          <p:cNvPr id="13" name="Google Shape;219;p20">
            <a:extLst>
              <a:ext uri="{FF2B5EF4-FFF2-40B4-BE49-F238E27FC236}">
                <a16:creationId xmlns:a16="http://schemas.microsoft.com/office/drawing/2014/main" id="{12F6FC1E-3D8F-4774-8CA0-8148C34BF5FA}"/>
              </a:ext>
            </a:extLst>
          </p:cNvPr>
          <p:cNvSpPr txBox="1"/>
          <p:nvPr/>
        </p:nvSpPr>
        <p:spPr>
          <a:xfrm>
            <a:off x="1898450" y="1965756"/>
            <a:ext cx="804300" cy="140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1000" b="1" i="0" u="none" strike="noStrike" cap="none" dirty="0">
                <a:solidFill>
                  <a:srgbClr val="000000"/>
                </a:solidFill>
                <a:latin typeface="Maven Pro SemiBold"/>
                <a:ea typeface="Maven Pro SemiBold"/>
                <a:cs typeface="Maven Pro SemiBold"/>
                <a:sym typeface="Maven Pro SemiBold"/>
              </a:rPr>
              <a:t>Term 5</a:t>
            </a:r>
            <a:endParaRPr sz="1000" b="1" i="0" u="none" strike="noStrike" cap="none" dirty="0">
              <a:solidFill>
                <a:srgbClr val="000000"/>
              </a:solidFill>
              <a:latin typeface="Maven Pro SemiBold"/>
              <a:ea typeface="Maven Pro SemiBold"/>
              <a:cs typeface="Maven Pro SemiBold"/>
              <a:sym typeface="Maven Pro SemiBold"/>
            </a:endParaRPr>
          </a:p>
        </p:txBody>
      </p:sp>
      <p:sp>
        <p:nvSpPr>
          <p:cNvPr id="14" name="Google Shape;220;p20">
            <a:extLst>
              <a:ext uri="{FF2B5EF4-FFF2-40B4-BE49-F238E27FC236}">
                <a16:creationId xmlns:a16="http://schemas.microsoft.com/office/drawing/2014/main" id="{6C7A38CF-6927-49E8-8F3F-CB32FADE4592}"/>
              </a:ext>
            </a:extLst>
          </p:cNvPr>
          <p:cNvSpPr txBox="1"/>
          <p:nvPr/>
        </p:nvSpPr>
        <p:spPr>
          <a:xfrm>
            <a:off x="6332873" y="1965756"/>
            <a:ext cx="852731" cy="140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1000" b="1" i="0" u="none" strike="noStrike" cap="none" dirty="0">
                <a:solidFill>
                  <a:srgbClr val="000000"/>
                </a:solidFill>
                <a:latin typeface="Maven Pro SemiBold"/>
                <a:ea typeface="Maven Pro SemiBold"/>
                <a:cs typeface="Maven Pro SemiBold"/>
                <a:sym typeface="Maven Pro SemiBold"/>
              </a:rPr>
              <a:t>Term 6</a:t>
            </a:r>
            <a:endParaRPr sz="1000" b="1" i="0" u="none" strike="noStrike" cap="none" dirty="0">
              <a:solidFill>
                <a:srgbClr val="000000"/>
              </a:solidFill>
              <a:latin typeface="Maven Pro SemiBold"/>
              <a:ea typeface="Maven Pro SemiBold"/>
              <a:cs typeface="Maven Pro SemiBold"/>
              <a:sym typeface="Maven Pro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21"/>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Google Shape;271;p22">
            <a:extLst>
              <a:ext uri="{FF2B5EF4-FFF2-40B4-BE49-F238E27FC236}">
                <a16:creationId xmlns:a16="http://schemas.microsoft.com/office/drawing/2014/main" id="{98CF4BB3-1633-459A-9FC7-8BCF486D1013}"/>
              </a:ext>
            </a:extLst>
          </p:cNvPr>
          <p:cNvPicPr preferRelativeResize="0"/>
          <p:nvPr/>
        </p:nvPicPr>
        <p:blipFill rotWithShape="1">
          <a:blip r:embed="rId3">
            <a:alphaModFix/>
          </a:blip>
          <a:srcRect/>
          <a:stretch/>
        </p:blipFill>
        <p:spPr>
          <a:xfrm>
            <a:off x="76349" y="97672"/>
            <a:ext cx="1759662" cy="783600"/>
          </a:xfrm>
          <a:prstGeom prst="rect">
            <a:avLst/>
          </a:prstGeom>
          <a:noFill/>
          <a:ln>
            <a:noFill/>
          </a:ln>
        </p:spPr>
      </p:pic>
      <p:sp>
        <p:nvSpPr>
          <p:cNvPr id="8" name="Google Shape;273;p22">
            <a:extLst>
              <a:ext uri="{FF2B5EF4-FFF2-40B4-BE49-F238E27FC236}">
                <a16:creationId xmlns:a16="http://schemas.microsoft.com/office/drawing/2014/main" id="{B8C91DE6-E113-47FF-83E4-159959B7B314}"/>
              </a:ext>
            </a:extLst>
          </p:cNvPr>
          <p:cNvSpPr txBox="1"/>
          <p:nvPr/>
        </p:nvSpPr>
        <p:spPr>
          <a:xfrm>
            <a:off x="3105801" y="97622"/>
            <a:ext cx="2502000" cy="434700"/>
          </a:xfrm>
          <a:prstGeom prst="rect">
            <a:avLst/>
          </a:prstGeom>
          <a:noFill/>
          <a:ln>
            <a:noFill/>
          </a:ln>
        </p:spPr>
        <p:txBody>
          <a:bodyPr spcFirstLastPara="1" wrap="square" lIns="91426" tIns="91426" rIns="91426" bIns="91426" anchor="ctr" anchorCtr="0">
            <a:noAutofit/>
          </a:bodyPr>
          <a:lstStyle/>
          <a:p>
            <a:pPr algn="ctr">
              <a:lnSpc>
                <a:spcPct val="115000"/>
              </a:lnSpc>
              <a:buSzPts val="2600"/>
            </a:pPr>
            <a:r>
              <a:rPr lang="en" sz="2600" b="1">
                <a:solidFill>
                  <a:schemeClr val="dk1"/>
                </a:solidFill>
                <a:latin typeface="Maven Pro"/>
                <a:ea typeface="Maven Pro"/>
                <a:cs typeface="Maven Pro"/>
                <a:sym typeface="Maven Pro"/>
              </a:rPr>
              <a:t>Art</a:t>
            </a:r>
            <a:endParaRPr sz="2800" dirty="0">
              <a:solidFill>
                <a:schemeClr val="dk1"/>
              </a:solidFill>
              <a:latin typeface="Maven Pro Medium"/>
              <a:ea typeface="Maven Pro Medium"/>
              <a:cs typeface="Maven Pro Medium"/>
              <a:sym typeface="Maven Pro Medium"/>
            </a:endParaRPr>
          </a:p>
        </p:txBody>
      </p:sp>
      <p:pic>
        <p:nvPicPr>
          <p:cNvPr id="9" name="Google Shape;274;p22">
            <a:extLst>
              <a:ext uri="{FF2B5EF4-FFF2-40B4-BE49-F238E27FC236}">
                <a16:creationId xmlns:a16="http://schemas.microsoft.com/office/drawing/2014/main" id="{832D93F2-6CBC-47DE-9BDE-32513DE605E1}"/>
              </a:ext>
            </a:extLst>
          </p:cNvPr>
          <p:cNvPicPr preferRelativeResize="0"/>
          <p:nvPr/>
        </p:nvPicPr>
        <p:blipFill rotWithShape="1">
          <a:blip r:embed="rId4">
            <a:alphaModFix/>
          </a:blip>
          <a:srcRect/>
          <a:stretch/>
        </p:blipFill>
        <p:spPr>
          <a:xfrm>
            <a:off x="7697726" y="105172"/>
            <a:ext cx="1298481" cy="708914"/>
          </a:xfrm>
          <a:prstGeom prst="rect">
            <a:avLst/>
          </a:prstGeom>
          <a:noFill/>
          <a:ln>
            <a:noFill/>
          </a:ln>
        </p:spPr>
      </p:pic>
      <p:sp>
        <p:nvSpPr>
          <p:cNvPr id="10" name="Google Shape;275;p22">
            <a:extLst>
              <a:ext uri="{FF2B5EF4-FFF2-40B4-BE49-F238E27FC236}">
                <a16:creationId xmlns:a16="http://schemas.microsoft.com/office/drawing/2014/main" id="{81C02A6D-9BD1-43DF-86D5-851E0EE436DC}"/>
              </a:ext>
            </a:extLst>
          </p:cNvPr>
          <p:cNvSpPr/>
          <p:nvPr/>
        </p:nvSpPr>
        <p:spPr>
          <a:xfrm>
            <a:off x="100300" y="131379"/>
            <a:ext cx="3164100" cy="691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6" tIns="91426" rIns="91426" bIns="91426" anchor="ctr" anchorCtr="0">
            <a:noAutofit/>
          </a:bodyPr>
          <a:lstStyle/>
          <a:p>
            <a:pPr>
              <a:buSzPts val="1400"/>
            </a:pPr>
            <a:endParaRPr dirty="0"/>
          </a:p>
        </p:txBody>
      </p:sp>
      <p:pic>
        <p:nvPicPr>
          <p:cNvPr id="11" name="Google Shape;276;p22">
            <a:extLst>
              <a:ext uri="{FF2B5EF4-FFF2-40B4-BE49-F238E27FC236}">
                <a16:creationId xmlns:a16="http://schemas.microsoft.com/office/drawing/2014/main" id="{7E8499CF-A9C1-45CA-A426-D746067ACFE9}"/>
              </a:ext>
            </a:extLst>
          </p:cNvPr>
          <p:cNvPicPr preferRelativeResize="0"/>
          <p:nvPr/>
        </p:nvPicPr>
        <p:blipFill rotWithShape="1">
          <a:blip r:embed="rId3">
            <a:alphaModFix/>
          </a:blip>
          <a:srcRect/>
          <a:stretch/>
        </p:blipFill>
        <p:spPr>
          <a:xfrm>
            <a:off x="154599" y="131379"/>
            <a:ext cx="1583698" cy="705240"/>
          </a:xfrm>
          <a:prstGeom prst="rect">
            <a:avLst/>
          </a:prstGeom>
          <a:noFill/>
          <a:ln>
            <a:noFill/>
          </a:ln>
        </p:spPr>
      </p:pic>
      <p:pic>
        <p:nvPicPr>
          <p:cNvPr id="224" name="Picture 223">
            <a:extLst>
              <a:ext uri="{FF2B5EF4-FFF2-40B4-BE49-F238E27FC236}">
                <a16:creationId xmlns:a16="http://schemas.microsoft.com/office/drawing/2014/main" id="{D9FBEA1B-B5AA-486E-B77C-E95F9449E416}"/>
              </a:ext>
            </a:extLst>
          </p:cNvPr>
          <p:cNvPicPr>
            <a:picLocks noChangeAspect="1"/>
          </p:cNvPicPr>
          <p:nvPr/>
        </p:nvPicPr>
        <p:blipFill>
          <a:blip r:embed="rId5"/>
          <a:stretch>
            <a:fillRect/>
          </a:stretch>
        </p:blipFill>
        <p:spPr>
          <a:xfrm>
            <a:off x="100300" y="122705"/>
            <a:ext cx="8974090" cy="4889416"/>
          </a:xfrm>
          <a:prstGeom prst="rect">
            <a:avLst/>
          </a:prstGeom>
        </p:spPr>
      </p:pic>
      <p:sp>
        <p:nvSpPr>
          <p:cNvPr id="2" name="Rectangle 1">
            <a:extLst>
              <a:ext uri="{FF2B5EF4-FFF2-40B4-BE49-F238E27FC236}">
                <a16:creationId xmlns:a16="http://schemas.microsoft.com/office/drawing/2014/main" id="{6FC0E38B-3B0F-4C65-AC32-46C33C807671}"/>
              </a:ext>
            </a:extLst>
          </p:cNvPr>
          <p:cNvSpPr/>
          <p:nvPr/>
        </p:nvSpPr>
        <p:spPr>
          <a:xfrm>
            <a:off x="154599" y="131379"/>
            <a:ext cx="1433921" cy="682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417A1FE-6DA7-46F0-8906-44221CE007DE}"/>
              </a:ext>
            </a:extLst>
          </p:cNvPr>
          <p:cNvSpPr/>
          <p:nvPr/>
        </p:nvSpPr>
        <p:spPr>
          <a:xfrm>
            <a:off x="7775909" y="131379"/>
            <a:ext cx="1213492" cy="70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graphicFrame>
        <p:nvGraphicFramePr>
          <p:cNvPr id="375" name="Google Shape;375;g228609410f7_0_0"/>
          <p:cNvGraphicFramePr/>
          <p:nvPr>
            <p:extLst>
              <p:ext uri="{D42A27DB-BD31-4B8C-83A1-F6EECF244321}">
                <p14:modId xmlns:p14="http://schemas.microsoft.com/office/powerpoint/2010/main" val="2358771738"/>
              </p:ext>
            </p:extLst>
          </p:nvPr>
        </p:nvGraphicFramePr>
        <p:xfrm>
          <a:off x="102169" y="527833"/>
          <a:ext cx="4469832" cy="4597720"/>
        </p:xfrm>
        <a:graphic>
          <a:graphicData uri="http://schemas.openxmlformats.org/drawingml/2006/table">
            <a:tbl>
              <a:tblPr firstRow="1" bandRow="1">
                <a:noFill/>
              </a:tblPr>
              <a:tblGrid>
                <a:gridCol w="1142397">
                  <a:extLst>
                    <a:ext uri="{9D8B030D-6E8A-4147-A177-3AD203B41FA5}">
                      <a16:colId xmlns:a16="http://schemas.microsoft.com/office/drawing/2014/main" val="20000"/>
                    </a:ext>
                  </a:extLst>
                </a:gridCol>
                <a:gridCol w="3327435">
                  <a:extLst>
                    <a:ext uri="{9D8B030D-6E8A-4147-A177-3AD203B41FA5}">
                      <a16:colId xmlns:a16="http://schemas.microsoft.com/office/drawing/2014/main" val="20001"/>
                    </a:ext>
                  </a:extLst>
                </a:gridCol>
              </a:tblGrid>
              <a:tr h="253225">
                <a:tc gridSpan="2">
                  <a:txBody>
                    <a:bodyPr/>
                    <a:lstStyle/>
                    <a:p>
                      <a:pPr marL="0" marR="0" lvl="0" indent="0" algn="ctr" rtl="0">
                        <a:lnSpc>
                          <a:spcPct val="100000"/>
                        </a:lnSpc>
                        <a:spcBef>
                          <a:spcPts val="0"/>
                        </a:spcBef>
                        <a:spcAft>
                          <a:spcPts val="0"/>
                        </a:spcAft>
                        <a:buClr>
                          <a:schemeClr val="dk1"/>
                        </a:buClr>
                        <a:buSzPts val="1300"/>
                        <a:buFont typeface="Calibri"/>
                        <a:buNone/>
                      </a:pPr>
                      <a:r>
                        <a:rPr lang="en-GB" sz="1300" b="1" u="none" strike="noStrike" cap="none" dirty="0">
                          <a:solidFill>
                            <a:srgbClr val="E47316"/>
                          </a:solidFill>
                        </a:rPr>
                        <a:t>Devising</a:t>
                      </a:r>
                      <a:r>
                        <a:rPr lang="en-GB" sz="1300" b="1" u="none" strike="noStrike" cap="none" dirty="0">
                          <a:solidFill>
                            <a:schemeClr val="dk1"/>
                          </a:solidFill>
                        </a:rPr>
                        <a:t> </a:t>
                      </a:r>
                      <a:r>
                        <a:rPr lang="en" sz="1300" b="1" u="none" strike="noStrike" cap="none" dirty="0">
                          <a:solidFill>
                            <a:schemeClr val="dk1"/>
                          </a:solidFill>
                        </a:rPr>
                        <a:t>Drama Key words</a:t>
                      </a:r>
                      <a:endParaRPr sz="1100" u="none" strike="noStrike" cap="none" dirty="0"/>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56725">
                <a:tc>
                  <a:txBody>
                    <a:bodyPr/>
                    <a:lstStyle/>
                    <a:p>
                      <a:pPr marL="0" marR="0" lvl="0" indent="0" algn="l" rtl="0">
                        <a:lnSpc>
                          <a:spcPct val="100000"/>
                        </a:lnSpc>
                        <a:spcBef>
                          <a:spcPts val="0"/>
                        </a:spcBef>
                        <a:spcAft>
                          <a:spcPts val="0"/>
                        </a:spcAft>
                        <a:buClr>
                          <a:srgbClr val="E36C09"/>
                        </a:buClr>
                        <a:buSzPts val="1200"/>
                        <a:buFont typeface="Calibri"/>
                        <a:buNone/>
                      </a:pPr>
                      <a:r>
                        <a:rPr lang="en" sz="1100" b="1" u="none" strike="noStrike" cap="none" dirty="0">
                          <a:solidFill>
                            <a:srgbClr val="E36C09"/>
                          </a:solidFill>
                        </a:rPr>
                        <a:t>Protagonist</a:t>
                      </a:r>
                      <a:endParaRPr sz="1050" u="none" strike="noStrike" cap="none" dirty="0"/>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 sz="1000" b="0" u="none" strike="noStrike" cap="none">
                          <a:latin typeface="Calibri"/>
                          <a:ea typeface="Calibri"/>
                          <a:cs typeface="Calibri"/>
                          <a:sym typeface="Calibri"/>
                        </a:rPr>
                        <a:t>A </a:t>
                      </a:r>
                      <a:r>
                        <a:rPr lang="en" sz="1000" u="none" strike="noStrike" cap="none">
                          <a:solidFill>
                            <a:schemeClr val="dk1"/>
                          </a:solidFill>
                          <a:latin typeface="Calibri"/>
                          <a:ea typeface="Calibri"/>
                          <a:cs typeface="Calibri"/>
                          <a:sym typeface="Calibri"/>
                        </a:rPr>
                        <a:t>character at the centre of the story</a:t>
                      </a:r>
                      <a:endParaRPr sz="1100" u="none" strike="noStrike" cap="none"/>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58725">
                <a:tc>
                  <a:txBody>
                    <a:bodyPr/>
                    <a:lstStyle/>
                    <a:p>
                      <a:pPr marL="0" marR="0" lvl="0" indent="0" algn="l" rtl="0">
                        <a:lnSpc>
                          <a:spcPct val="100000"/>
                        </a:lnSpc>
                        <a:spcBef>
                          <a:spcPts val="0"/>
                        </a:spcBef>
                        <a:spcAft>
                          <a:spcPts val="0"/>
                        </a:spcAft>
                        <a:buClr>
                          <a:srgbClr val="000000"/>
                        </a:buClr>
                        <a:buSzPts val="1200"/>
                        <a:buFont typeface="Arial"/>
                        <a:buNone/>
                      </a:pPr>
                      <a:r>
                        <a:rPr lang="en" sz="1100" b="1" u="none" strike="noStrike" cap="none" dirty="0">
                          <a:solidFill>
                            <a:srgbClr val="E36C09"/>
                          </a:solidFill>
                        </a:rPr>
                        <a:t>Cross-cutting</a:t>
                      </a:r>
                      <a:endParaRPr sz="1050" u="none" strike="noStrike" cap="none" dirty="0"/>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 sz="1000" u="none" strike="noStrike" cap="none">
                          <a:solidFill>
                            <a:schemeClr val="dk1"/>
                          </a:solidFill>
                          <a:latin typeface="Calibri"/>
                          <a:ea typeface="Calibri"/>
                          <a:cs typeface="Calibri"/>
                          <a:sym typeface="Calibri"/>
                        </a:rPr>
                        <a:t>When the action cuts from one time/place to another time/place.</a:t>
                      </a:r>
                      <a:endParaRPr sz="1000" b="0" u="none" strike="noStrike" cap="none">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58725">
                <a:tc>
                  <a:txBody>
                    <a:bodyPr/>
                    <a:lstStyle/>
                    <a:p>
                      <a:pPr marL="0" marR="0" lvl="0" indent="0" algn="l" rtl="0">
                        <a:lnSpc>
                          <a:spcPct val="100000"/>
                        </a:lnSpc>
                        <a:spcBef>
                          <a:spcPts val="0"/>
                        </a:spcBef>
                        <a:spcAft>
                          <a:spcPts val="0"/>
                        </a:spcAft>
                        <a:buClr>
                          <a:srgbClr val="000000"/>
                        </a:buClr>
                        <a:buSzPts val="1200"/>
                        <a:buFont typeface="Arial"/>
                        <a:buNone/>
                      </a:pPr>
                      <a:r>
                        <a:rPr lang="en" sz="1100" b="1" u="none" strike="noStrike" cap="none" dirty="0">
                          <a:solidFill>
                            <a:srgbClr val="E36C09"/>
                          </a:solidFill>
                        </a:rPr>
                        <a:t>Split-stage</a:t>
                      </a:r>
                      <a:endParaRPr sz="1050" u="none" strike="noStrike" cap="none" dirty="0"/>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 sz="1000" b="0" u="none" strike="noStrike" cap="none">
                          <a:solidFill>
                            <a:schemeClr val="dk1"/>
                          </a:solidFill>
                          <a:latin typeface="Calibri"/>
                          <a:ea typeface="Calibri"/>
                          <a:cs typeface="Calibri"/>
                          <a:sym typeface="Calibri"/>
                        </a:rPr>
                        <a:t>When two different scenes / locations are performed side by side on </a:t>
                      </a:r>
                      <a:r>
                        <a:rPr lang="en" sz="1000" b="0" i="1" u="none" strike="noStrike" cap="none">
                          <a:solidFill>
                            <a:schemeClr val="dk1"/>
                          </a:solidFill>
                          <a:latin typeface="Calibri"/>
                          <a:ea typeface="Calibri"/>
                          <a:cs typeface="Calibri"/>
                          <a:sym typeface="Calibri"/>
                        </a:rPr>
                        <a:t>stage</a:t>
                      </a:r>
                      <a:endParaRPr sz="1000" b="0" u="none" strike="noStrike" cap="none">
                        <a:solidFill>
                          <a:schemeClr val="dk1"/>
                        </a:solidFill>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58725">
                <a:tc>
                  <a:txBody>
                    <a:bodyPr/>
                    <a:lstStyle/>
                    <a:p>
                      <a:pPr marL="0" marR="0" lvl="0" indent="0" algn="l" rtl="0">
                        <a:lnSpc>
                          <a:spcPct val="100000"/>
                        </a:lnSpc>
                        <a:spcBef>
                          <a:spcPts val="0"/>
                        </a:spcBef>
                        <a:spcAft>
                          <a:spcPts val="0"/>
                        </a:spcAft>
                        <a:buClr>
                          <a:srgbClr val="000000"/>
                        </a:buClr>
                        <a:buSzPts val="1200"/>
                        <a:buFont typeface="Arial"/>
                        <a:buNone/>
                      </a:pPr>
                      <a:r>
                        <a:rPr lang="en" sz="1100" b="1" u="none" strike="noStrike" cap="none" dirty="0">
                          <a:solidFill>
                            <a:srgbClr val="E36C09"/>
                          </a:solidFill>
                        </a:rPr>
                        <a:t>Narration</a:t>
                      </a:r>
                      <a:endParaRPr sz="1050" u="none" strike="noStrike" cap="none" dirty="0"/>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 sz="1000" u="none" strike="noStrike" cap="none" dirty="0">
                          <a:solidFill>
                            <a:schemeClr val="dk1"/>
                          </a:solidFill>
                          <a:latin typeface="Calibri"/>
                          <a:ea typeface="Calibri"/>
                          <a:cs typeface="Calibri"/>
                          <a:sym typeface="Calibri"/>
                        </a:rPr>
                        <a:t>When you speak directly to the audience, explaining what is happening in the scene</a:t>
                      </a:r>
                      <a:endParaRPr sz="1000" b="0" u="none" strike="noStrike" cap="none" dirty="0">
                        <a:solidFill>
                          <a:schemeClr val="dk1"/>
                        </a:solidFill>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58725">
                <a:tc>
                  <a:txBody>
                    <a:bodyPr/>
                    <a:lstStyle/>
                    <a:p>
                      <a:pPr marL="0" marR="0" lvl="0" indent="0" algn="l" rtl="0">
                        <a:lnSpc>
                          <a:spcPct val="100000"/>
                        </a:lnSpc>
                        <a:spcBef>
                          <a:spcPts val="0"/>
                        </a:spcBef>
                        <a:spcAft>
                          <a:spcPts val="0"/>
                        </a:spcAft>
                        <a:buClr>
                          <a:srgbClr val="000000"/>
                        </a:buClr>
                        <a:buSzPts val="1200"/>
                        <a:buFont typeface="Arial"/>
                        <a:buNone/>
                      </a:pPr>
                      <a:r>
                        <a:rPr lang="en" sz="1100" b="1" u="none" strike="noStrike" cap="none" dirty="0">
                          <a:solidFill>
                            <a:srgbClr val="E36C09"/>
                          </a:solidFill>
                        </a:rPr>
                        <a:t>Empathy</a:t>
                      </a:r>
                      <a:endParaRPr sz="1050" u="none" strike="noStrike" cap="none" dirty="0"/>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 sz="1000" b="0" u="none" strike="noStrike" cap="none">
                          <a:solidFill>
                            <a:schemeClr val="dk1"/>
                          </a:solidFill>
                          <a:latin typeface="Calibri"/>
                          <a:ea typeface="Calibri"/>
                          <a:cs typeface="Calibri"/>
                          <a:sym typeface="Calibri"/>
                        </a:rPr>
                        <a:t>The ability to understand and relate to another person's thoughts and feelings</a:t>
                      </a:r>
                      <a:endParaRPr sz="1100" u="none" strike="noStrike" cap="none"/>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506425">
                <a:tc>
                  <a:txBody>
                    <a:bodyPr/>
                    <a:lstStyle/>
                    <a:p>
                      <a:pPr marL="0" marR="0" lvl="0" indent="0" algn="l" rtl="0">
                        <a:lnSpc>
                          <a:spcPct val="100000"/>
                        </a:lnSpc>
                        <a:spcBef>
                          <a:spcPts val="0"/>
                        </a:spcBef>
                        <a:spcAft>
                          <a:spcPts val="0"/>
                        </a:spcAft>
                        <a:buClr>
                          <a:srgbClr val="000000"/>
                        </a:buClr>
                        <a:buSzPts val="1200"/>
                        <a:buFont typeface="Arial"/>
                        <a:buNone/>
                      </a:pPr>
                      <a:r>
                        <a:rPr lang="en" sz="1100" b="1" u="none" strike="noStrike" cap="none" dirty="0">
                          <a:solidFill>
                            <a:srgbClr val="E36C09"/>
                          </a:solidFill>
                        </a:rPr>
                        <a:t>Flashback</a:t>
                      </a:r>
                      <a:endParaRPr sz="1050" u="none" strike="noStrike" cap="none" dirty="0"/>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 sz="1000" b="0" u="none" strike="noStrike" cap="none">
                          <a:solidFill>
                            <a:schemeClr val="dk1"/>
                          </a:solidFill>
                          <a:latin typeface="Calibri"/>
                          <a:ea typeface="Calibri"/>
                          <a:cs typeface="Calibri"/>
                          <a:sym typeface="Calibri"/>
                        </a:rPr>
                        <a:t>A transition in a story to an earlier time, that interrupts the normal chronological order of events</a:t>
                      </a:r>
                      <a:endParaRPr sz="1000" b="0" u="none" strike="noStrike" cap="none">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400925">
                <a:tc>
                  <a:txBody>
                    <a:bodyPr/>
                    <a:lstStyle/>
                    <a:p>
                      <a:pPr marL="0" marR="0" lvl="0" indent="0" algn="l" rtl="0">
                        <a:lnSpc>
                          <a:spcPct val="100000"/>
                        </a:lnSpc>
                        <a:spcBef>
                          <a:spcPts val="0"/>
                        </a:spcBef>
                        <a:spcAft>
                          <a:spcPts val="0"/>
                        </a:spcAft>
                        <a:buClr>
                          <a:srgbClr val="000000"/>
                        </a:buClr>
                        <a:buSzPts val="1200"/>
                        <a:buFont typeface="Arial"/>
                        <a:buNone/>
                      </a:pPr>
                      <a:r>
                        <a:rPr lang="en" sz="1100" b="1" u="none" strike="noStrike" cap="none" dirty="0">
                          <a:solidFill>
                            <a:srgbClr val="E36C09"/>
                          </a:solidFill>
                        </a:rPr>
                        <a:t>Thought-tracking</a:t>
                      </a:r>
                      <a:endParaRPr sz="1050" u="none" strike="noStrike" cap="none" dirty="0"/>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 sz="1000" u="none" strike="noStrike" cap="none">
                          <a:solidFill>
                            <a:schemeClr val="dk1"/>
                          </a:solidFill>
                          <a:latin typeface="Calibri"/>
                          <a:ea typeface="Calibri"/>
                          <a:cs typeface="Calibri"/>
                          <a:sym typeface="Calibri"/>
                        </a:rPr>
                        <a:t>When a character speaks out loud their inner feelings or emotions</a:t>
                      </a:r>
                      <a:endParaRPr sz="1000" b="0" u="none" strike="noStrike" cap="none">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506425">
                <a:tc>
                  <a:txBody>
                    <a:bodyPr/>
                    <a:lstStyle/>
                    <a:p>
                      <a:pPr marL="0" marR="0" lvl="0" indent="0" algn="l" rtl="0">
                        <a:lnSpc>
                          <a:spcPct val="100000"/>
                        </a:lnSpc>
                        <a:spcBef>
                          <a:spcPts val="0"/>
                        </a:spcBef>
                        <a:spcAft>
                          <a:spcPts val="0"/>
                        </a:spcAft>
                        <a:buClr>
                          <a:srgbClr val="000000"/>
                        </a:buClr>
                        <a:buSzPts val="1200"/>
                        <a:buFont typeface="Arial"/>
                        <a:buNone/>
                      </a:pPr>
                      <a:r>
                        <a:rPr lang="en" sz="1100" b="1" u="none" strike="noStrike" cap="none" dirty="0">
                          <a:solidFill>
                            <a:srgbClr val="E36C09"/>
                          </a:solidFill>
                        </a:rPr>
                        <a:t>Still Image</a:t>
                      </a:r>
                      <a:endParaRPr sz="1050" u="none" strike="noStrike" cap="none" dirty="0"/>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 sz="1000" u="none" strike="noStrike" cap="none">
                          <a:solidFill>
                            <a:schemeClr val="dk1"/>
                          </a:solidFill>
                          <a:latin typeface="Calibri"/>
                          <a:ea typeface="Calibri"/>
                          <a:cs typeface="Calibri"/>
                          <a:sym typeface="Calibri"/>
                        </a:rPr>
                        <a:t>When all the actors on stage are still to highlight an important moment or message</a:t>
                      </a:r>
                      <a:endParaRPr sz="1000" b="0" u="none" strike="noStrike" cap="none">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58725">
                <a:tc>
                  <a:txBody>
                    <a:bodyPr/>
                    <a:lstStyle/>
                    <a:p>
                      <a:pPr marL="0" marR="0" lvl="0" indent="0" algn="l" rtl="0">
                        <a:lnSpc>
                          <a:spcPct val="100000"/>
                        </a:lnSpc>
                        <a:spcBef>
                          <a:spcPts val="0"/>
                        </a:spcBef>
                        <a:spcAft>
                          <a:spcPts val="0"/>
                        </a:spcAft>
                        <a:buClr>
                          <a:srgbClr val="000000"/>
                        </a:buClr>
                        <a:buSzPts val="1200"/>
                        <a:buFont typeface="Arial"/>
                        <a:buNone/>
                      </a:pPr>
                      <a:r>
                        <a:rPr lang="en" sz="1100" b="1" u="none" strike="noStrike" cap="none" dirty="0">
                          <a:solidFill>
                            <a:srgbClr val="E36C09"/>
                          </a:solidFill>
                        </a:rPr>
                        <a:t>Accent</a:t>
                      </a:r>
                      <a:endParaRPr sz="1050" u="none" strike="noStrike" cap="none" dirty="0"/>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 sz="1000" b="0" i="0" u="none" strike="noStrike" cap="none">
                          <a:solidFill>
                            <a:schemeClr val="dk1"/>
                          </a:solidFill>
                          <a:latin typeface="Calibri"/>
                          <a:ea typeface="Calibri"/>
                          <a:cs typeface="Calibri"/>
                          <a:sym typeface="Calibri"/>
                        </a:rPr>
                        <a:t>Accent refers to a particular way of talking and pronouncing words, and is associated with a geographical area or social class</a:t>
                      </a:r>
                      <a:endParaRPr sz="1000" b="0" u="none" strike="noStrike" cap="none">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58725">
                <a:tc>
                  <a:txBody>
                    <a:bodyPr/>
                    <a:lstStyle/>
                    <a:p>
                      <a:pPr marL="0" marR="0" lvl="0" indent="0" algn="l" rtl="0">
                        <a:lnSpc>
                          <a:spcPct val="100000"/>
                        </a:lnSpc>
                        <a:spcBef>
                          <a:spcPts val="0"/>
                        </a:spcBef>
                        <a:spcAft>
                          <a:spcPts val="0"/>
                        </a:spcAft>
                        <a:buClr>
                          <a:srgbClr val="000000"/>
                        </a:buClr>
                        <a:buSzPts val="1200"/>
                        <a:buFont typeface="Arial"/>
                        <a:buNone/>
                      </a:pPr>
                      <a:r>
                        <a:rPr lang="en" sz="1100" b="1" u="none" strike="noStrike" cap="none" dirty="0">
                          <a:solidFill>
                            <a:srgbClr val="E36C09"/>
                          </a:solidFill>
                        </a:rPr>
                        <a:t>Marking the Moment</a:t>
                      </a:r>
                      <a:endParaRPr sz="1050" u="none" strike="noStrike" cap="none" dirty="0"/>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Calibri"/>
                        <a:buNone/>
                      </a:pPr>
                      <a:r>
                        <a:rPr lang="en" sz="1000" b="0" i="0" u="none" strike="noStrike" cap="none" dirty="0">
                          <a:solidFill>
                            <a:srgbClr val="000000"/>
                          </a:solidFill>
                          <a:latin typeface="Calibri"/>
                          <a:ea typeface="Calibri"/>
                          <a:cs typeface="Calibri"/>
                          <a:sym typeface="Calibri"/>
                        </a:rPr>
                        <a:t>Used to highlight a key moment in a scene or improvisation. This can be done in a number of different ways: through slow-motion, a freeze-frame, narration, thought-tracking or music)</a:t>
                      </a:r>
                      <a:endParaRPr sz="1000" u="none" strike="noStrike" cap="none" dirty="0">
                        <a:solidFill>
                          <a:schemeClr val="dk1"/>
                        </a:solidFill>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sp>
        <p:nvSpPr>
          <p:cNvPr id="388" name="Google Shape;388;g228609410f7_0_0"/>
          <p:cNvSpPr txBox="1"/>
          <p:nvPr/>
        </p:nvSpPr>
        <p:spPr>
          <a:xfrm>
            <a:off x="0" y="-4703"/>
            <a:ext cx="9144000" cy="3408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 sz="1900" b="1" i="0" u="none" strike="noStrike" kern="0" cap="none" spc="0" normalizeH="0" baseline="0" noProof="0">
                <a:ln>
                  <a:noFill/>
                </a:ln>
                <a:solidFill>
                  <a:srgbClr val="000000"/>
                </a:solidFill>
                <a:effectLst/>
                <a:uLnTx/>
                <a:uFillTx/>
                <a:latin typeface="Verdana"/>
                <a:ea typeface="Verdana"/>
                <a:cs typeface="Verdana"/>
                <a:sym typeface="Verdana"/>
              </a:rPr>
              <a:t>Drama</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33" name="Google Shape;375;g228609410f7_0_0">
            <a:extLst>
              <a:ext uri="{FF2B5EF4-FFF2-40B4-BE49-F238E27FC236}">
                <a16:creationId xmlns:a16="http://schemas.microsoft.com/office/drawing/2014/main" id="{8659809B-48F7-4C6F-9284-60B6CC777A75}"/>
              </a:ext>
            </a:extLst>
          </p:cNvPr>
          <p:cNvGraphicFramePr/>
          <p:nvPr>
            <p:extLst>
              <p:ext uri="{D42A27DB-BD31-4B8C-83A1-F6EECF244321}">
                <p14:modId xmlns:p14="http://schemas.microsoft.com/office/powerpoint/2010/main" val="423243843"/>
              </p:ext>
            </p:extLst>
          </p:nvPr>
        </p:nvGraphicFramePr>
        <p:xfrm>
          <a:off x="4657795" y="526972"/>
          <a:ext cx="4418229" cy="4570064"/>
        </p:xfrm>
        <a:graphic>
          <a:graphicData uri="http://schemas.openxmlformats.org/drawingml/2006/table">
            <a:tbl>
              <a:tblPr firstRow="1" bandRow="1">
                <a:noFill/>
              </a:tblPr>
              <a:tblGrid>
                <a:gridCol w="1059421">
                  <a:extLst>
                    <a:ext uri="{9D8B030D-6E8A-4147-A177-3AD203B41FA5}">
                      <a16:colId xmlns:a16="http://schemas.microsoft.com/office/drawing/2014/main" val="20000"/>
                    </a:ext>
                  </a:extLst>
                </a:gridCol>
                <a:gridCol w="3358808">
                  <a:extLst>
                    <a:ext uri="{9D8B030D-6E8A-4147-A177-3AD203B41FA5}">
                      <a16:colId xmlns:a16="http://schemas.microsoft.com/office/drawing/2014/main" val="20001"/>
                    </a:ext>
                  </a:extLst>
                </a:gridCol>
              </a:tblGrid>
              <a:tr h="253225">
                <a:tc gridSpan="2">
                  <a:txBody>
                    <a:bodyPr/>
                    <a:lstStyle/>
                    <a:p>
                      <a:pPr marL="0" marR="0" lvl="0" indent="0" algn="ctr" rtl="0">
                        <a:lnSpc>
                          <a:spcPct val="100000"/>
                        </a:lnSpc>
                        <a:spcBef>
                          <a:spcPts val="0"/>
                        </a:spcBef>
                        <a:spcAft>
                          <a:spcPts val="0"/>
                        </a:spcAft>
                        <a:buClr>
                          <a:schemeClr val="dk1"/>
                        </a:buClr>
                        <a:buSzPts val="1300"/>
                        <a:buFont typeface="Calibri"/>
                        <a:buNone/>
                      </a:pPr>
                      <a:r>
                        <a:rPr lang="en-GB" sz="1300" b="1" u="none" strike="noStrike" cap="none" dirty="0">
                          <a:solidFill>
                            <a:srgbClr val="0070C0"/>
                          </a:solidFill>
                        </a:rPr>
                        <a:t>Physical Theatre </a:t>
                      </a:r>
                      <a:r>
                        <a:rPr lang="en" sz="1300" b="1" u="none" strike="noStrike" cap="none" dirty="0">
                          <a:solidFill>
                            <a:schemeClr val="dk1"/>
                          </a:solidFill>
                        </a:rPr>
                        <a:t>Key words</a:t>
                      </a:r>
                      <a:endParaRPr sz="1100" u="none" strike="noStrike" cap="none" dirty="0"/>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56725">
                <a:tc>
                  <a:txBody>
                    <a:bodyPr/>
                    <a:lstStyle/>
                    <a:p>
                      <a:pPr marL="0" marR="0" lvl="0" indent="0" algn="l" rtl="0">
                        <a:lnSpc>
                          <a:spcPct val="100000"/>
                        </a:lnSpc>
                        <a:spcBef>
                          <a:spcPts val="0"/>
                        </a:spcBef>
                        <a:spcAft>
                          <a:spcPts val="0"/>
                        </a:spcAft>
                        <a:buClr>
                          <a:srgbClr val="E36C09"/>
                        </a:buClr>
                        <a:buSzPts val="1200"/>
                        <a:buFont typeface="Calibri"/>
                        <a:buNone/>
                      </a:pPr>
                      <a:r>
                        <a:rPr lang="en-GB" sz="1100" b="1" u="none" strike="noStrike" cap="none" dirty="0">
                          <a:solidFill>
                            <a:srgbClr val="0070C0"/>
                          </a:solidFill>
                          <a:latin typeface="Calibri" panose="020F0502020204030204" pitchFamily="34" charset="0"/>
                          <a:cs typeface="Calibri" panose="020F0502020204030204" pitchFamily="34" charset="0"/>
                        </a:rPr>
                        <a:t>Physical Theatre</a:t>
                      </a:r>
                      <a:endParaRPr sz="1100" b="1" u="none" strike="noStrike" cap="none" dirty="0">
                        <a:solidFill>
                          <a:srgbClr val="0070C0"/>
                        </a:solidFill>
                        <a:latin typeface="Calibri" panose="020F0502020204030204" pitchFamily="34" charset="0"/>
                        <a:cs typeface="Calibri" panose="020F0502020204030204" pitchFamily="34" charset="0"/>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GB" sz="1100" dirty="0"/>
                        <a:t>A style of theatre where the actor uses their body as the primary tool for performance (creating shapes, images, movement sequences through the body)</a:t>
                      </a:r>
                      <a:endParaRPr sz="1100" u="none" strike="noStrike" cap="none" dirty="0"/>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58725">
                <a:tc>
                  <a:txBody>
                    <a:bodyPr/>
                    <a:lstStyle/>
                    <a:p>
                      <a:pPr marL="0" marR="0" lvl="0" indent="0" algn="l" rtl="0">
                        <a:lnSpc>
                          <a:spcPct val="100000"/>
                        </a:lnSpc>
                        <a:spcBef>
                          <a:spcPts val="0"/>
                        </a:spcBef>
                        <a:spcAft>
                          <a:spcPts val="0"/>
                        </a:spcAft>
                        <a:buClr>
                          <a:srgbClr val="000000"/>
                        </a:buClr>
                        <a:buSzPts val="1200"/>
                        <a:buFont typeface="Arial"/>
                        <a:buNone/>
                      </a:pPr>
                      <a:r>
                        <a:rPr lang="en-GB" sz="1100" b="1" u="none" strike="noStrike" cap="none" dirty="0">
                          <a:solidFill>
                            <a:srgbClr val="0070C0"/>
                          </a:solidFill>
                          <a:latin typeface="Calibri" panose="020F0502020204030204" pitchFamily="34" charset="0"/>
                          <a:cs typeface="Calibri" panose="020F0502020204030204" pitchFamily="34" charset="0"/>
                        </a:rPr>
                        <a:t>Transition</a:t>
                      </a:r>
                      <a:endParaRPr sz="1100" b="1" u="none" strike="noStrike" cap="none" dirty="0">
                        <a:solidFill>
                          <a:srgbClr val="0070C0"/>
                        </a:solidFill>
                        <a:latin typeface="Calibri" panose="020F0502020204030204" pitchFamily="34" charset="0"/>
                        <a:cs typeface="Calibri" panose="020F0502020204030204" pitchFamily="34" charset="0"/>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GB" sz="1100" b="0" i="0" u="none" strike="noStrike" cap="none" dirty="0">
                          <a:solidFill>
                            <a:schemeClr val="dk1"/>
                          </a:solidFill>
                          <a:effectLst/>
                          <a:latin typeface="Calibri"/>
                          <a:ea typeface="Calibri"/>
                          <a:cs typeface="Calibri"/>
                          <a:sym typeface="Arial"/>
                        </a:rPr>
                        <a:t>The process of moving from one scene or freeze to the next.</a:t>
                      </a:r>
                      <a:endParaRPr sz="1100" b="0" u="none" strike="noStrike" cap="none" dirty="0">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63801">
                <a:tc>
                  <a: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GB" altLang="en-US" sz="1100" b="1" dirty="0">
                          <a:solidFill>
                            <a:srgbClr val="0070C0"/>
                          </a:solidFill>
                          <a:latin typeface="Calibri" panose="020F0502020204030204" pitchFamily="34" charset="0"/>
                          <a:cs typeface="Calibri" panose="020F0502020204030204" pitchFamily="34" charset="0"/>
                        </a:rPr>
                        <a:t>Flexibility</a:t>
                      </a: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GB" sz="1100" b="0" u="none" strike="noStrike" cap="none" dirty="0">
                          <a:solidFill>
                            <a:schemeClr val="dk1"/>
                          </a:solidFill>
                          <a:latin typeface="Calibri"/>
                          <a:ea typeface="Calibri"/>
                          <a:cs typeface="Calibri"/>
                          <a:sym typeface="Calibri"/>
                        </a:rPr>
                        <a:t>The </a:t>
                      </a:r>
                      <a:r>
                        <a:rPr lang="en-GB" sz="1100" b="0" u="none" strike="noStrike" cap="none" dirty="0" err="1">
                          <a:solidFill>
                            <a:schemeClr val="dk1"/>
                          </a:solidFill>
                          <a:latin typeface="Calibri"/>
                          <a:ea typeface="Calibri"/>
                          <a:cs typeface="Calibri"/>
                          <a:sym typeface="Calibri"/>
                        </a:rPr>
                        <a:t>abiility</a:t>
                      </a:r>
                      <a:r>
                        <a:rPr lang="en-GB" sz="1100" b="0" u="none" strike="noStrike" cap="none" dirty="0">
                          <a:solidFill>
                            <a:schemeClr val="dk1"/>
                          </a:solidFill>
                          <a:latin typeface="Calibri"/>
                          <a:ea typeface="Calibri"/>
                          <a:cs typeface="Calibri"/>
                          <a:sym typeface="Calibri"/>
                        </a:rPr>
                        <a:t> to </a:t>
                      </a:r>
                      <a:r>
                        <a:rPr lang="en-GB" sz="1100" b="0" i="0" u="none" strike="noStrike" cap="none" dirty="0">
                          <a:solidFill>
                            <a:schemeClr val="dk1"/>
                          </a:solidFill>
                          <a:effectLst/>
                          <a:latin typeface="Calibri"/>
                          <a:ea typeface="Calibri"/>
                          <a:cs typeface="Calibri"/>
                          <a:sym typeface="Arial"/>
                        </a:rPr>
                        <a:t>reach, stretch and move joints</a:t>
                      </a:r>
                      <a:endParaRPr sz="1100" b="0" u="none" strike="noStrike" cap="none" dirty="0">
                        <a:solidFill>
                          <a:schemeClr val="dk1"/>
                        </a:solidFill>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58725">
                <a:tc>
                  <a:txBody>
                    <a:bodyPr/>
                    <a:lstStyle/>
                    <a:p>
                      <a:pPr marL="0" marR="0" lvl="0" indent="0" algn="l" rtl="0">
                        <a:lnSpc>
                          <a:spcPct val="100000"/>
                        </a:lnSpc>
                        <a:spcBef>
                          <a:spcPts val="0"/>
                        </a:spcBef>
                        <a:spcAft>
                          <a:spcPts val="0"/>
                        </a:spcAft>
                        <a:buClr>
                          <a:srgbClr val="000000"/>
                        </a:buClr>
                        <a:buSzPts val="1200"/>
                        <a:buFont typeface="Arial"/>
                        <a:buNone/>
                      </a:pPr>
                      <a:r>
                        <a:rPr lang="en-GB" sz="1100" b="1" u="none" strike="noStrike" cap="none" dirty="0">
                          <a:solidFill>
                            <a:srgbClr val="0070C0"/>
                          </a:solidFill>
                          <a:latin typeface="Calibri" panose="020F0502020204030204" pitchFamily="34" charset="0"/>
                          <a:cs typeface="Calibri" panose="020F0502020204030204" pitchFamily="34" charset="0"/>
                        </a:rPr>
                        <a:t>Tension</a:t>
                      </a:r>
                      <a:endParaRPr sz="1100" b="1" u="none" strike="noStrike" cap="none" dirty="0">
                        <a:solidFill>
                          <a:srgbClr val="0070C0"/>
                        </a:solidFill>
                        <a:latin typeface="Calibri" panose="020F0502020204030204" pitchFamily="34" charset="0"/>
                        <a:cs typeface="Calibri" panose="020F0502020204030204" pitchFamily="34" charset="0"/>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GB" sz="1100" b="0" i="0" u="none" strike="noStrike" cap="none" dirty="0">
                          <a:solidFill>
                            <a:schemeClr val="dk1"/>
                          </a:solidFill>
                          <a:effectLst/>
                          <a:latin typeface="Calibri"/>
                          <a:ea typeface="Calibri"/>
                          <a:cs typeface="Calibri"/>
                          <a:sym typeface="Arial"/>
                        </a:rPr>
                        <a:t>The condition where one or more muscles remains tensed for an extended period.</a:t>
                      </a:r>
                      <a:endParaRPr sz="1100" b="0" u="none" strike="noStrike" cap="none" dirty="0">
                        <a:solidFill>
                          <a:schemeClr val="dk1"/>
                        </a:solidFill>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58725">
                <a:tc>
                  <a:txBody>
                    <a:bodyPr/>
                    <a:lstStyle/>
                    <a:p>
                      <a:pPr marL="0" marR="0" lvl="0" indent="0" algn="l" rtl="0">
                        <a:lnSpc>
                          <a:spcPct val="100000"/>
                        </a:lnSpc>
                        <a:spcBef>
                          <a:spcPts val="0"/>
                        </a:spcBef>
                        <a:spcAft>
                          <a:spcPts val="0"/>
                        </a:spcAft>
                        <a:buClr>
                          <a:srgbClr val="000000"/>
                        </a:buClr>
                        <a:buSzPts val="1200"/>
                        <a:buFont typeface="Arial"/>
                        <a:buNone/>
                      </a:pPr>
                      <a:r>
                        <a:rPr lang="en-GB" sz="1100" b="1" u="none" strike="noStrike" cap="none" dirty="0">
                          <a:solidFill>
                            <a:srgbClr val="0070C0"/>
                          </a:solidFill>
                          <a:latin typeface="Calibri" panose="020F0502020204030204" pitchFamily="34" charset="0"/>
                          <a:cs typeface="Calibri" panose="020F0502020204030204" pitchFamily="34" charset="0"/>
                        </a:rPr>
                        <a:t>Fluent Movement</a:t>
                      </a:r>
                      <a:endParaRPr sz="1100" b="1" u="none" strike="noStrike" cap="none" dirty="0">
                        <a:solidFill>
                          <a:srgbClr val="0070C0"/>
                        </a:solidFill>
                        <a:latin typeface="Calibri" panose="020F0502020204030204" pitchFamily="34" charset="0"/>
                        <a:cs typeface="Calibri" panose="020F0502020204030204" pitchFamily="34" charset="0"/>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GB" sz="1100" u="none" strike="noStrike" cap="none" dirty="0"/>
                        <a:t>The ability for movement to flow freely</a:t>
                      </a:r>
                      <a:endParaRPr sz="1100" u="none" strike="noStrike" cap="none" dirty="0"/>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0733">
                <a:tc>
                  <a:txBody>
                    <a:bodyPr/>
                    <a:lstStyle/>
                    <a:p>
                      <a:pPr marL="0" marR="0" lvl="0" indent="0" algn="l" rtl="0">
                        <a:lnSpc>
                          <a:spcPct val="100000"/>
                        </a:lnSpc>
                        <a:spcBef>
                          <a:spcPts val="0"/>
                        </a:spcBef>
                        <a:spcAft>
                          <a:spcPts val="0"/>
                        </a:spcAft>
                        <a:buClr>
                          <a:srgbClr val="000000"/>
                        </a:buClr>
                        <a:buSzPts val="1200"/>
                        <a:buFont typeface="Arial"/>
                        <a:buNone/>
                      </a:pPr>
                      <a:r>
                        <a:rPr lang="en-GB" sz="1100" b="1" u="none" strike="noStrike" cap="none" dirty="0">
                          <a:solidFill>
                            <a:srgbClr val="0070C0"/>
                          </a:solidFill>
                          <a:latin typeface="Calibri" panose="020F0502020204030204" pitchFamily="34" charset="0"/>
                          <a:cs typeface="Calibri" panose="020F0502020204030204" pitchFamily="34" charset="0"/>
                        </a:rPr>
                        <a:t>Safety</a:t>
                      </a:r>
                      <a:endParaRPr sz="1100" b="1" u="none" strike="noStrike" cap="none" dirty="0">
                        <a:solidFill>
                          <a:srgbClr val="0070C0"/>
                        </a:solidFill>
                        <a:latin typeface="Calibri" panose="020F0502020204030204" pitchFamily="34" charset="0"/>
                        <a:cs typeface="Calibri" panose="020F0502020204030204" pitchFamily="34" charset="0"/>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GB" sz="1100" b="0" u="none" strike="noStrike" cap="none" dirty="0">
                          <a:latin typeface="Calibri"/>
                          <a:ea typeface="Calibri"/>
                          <a:cs typeface="Calibri"/>
                          <a:sym typeface="Calibri"/>
                        </a:rPr>
                        <a:t>T</a:t>
                      </a:r>
                      <a:r>
                        <a:rPr lang="en-GB" sz="1100" b="0" i="0" u="none" strike="noStrike" cap="none" dirty="0">
                          <a:solidFill>
                            <a:schemeClr val="dk1"/>
                          </a:solidFill>
                          <a:effectLst/>
                          <a:latin typeface="Calibri"/>
                          <a:ea typeface="Calibri"/>
                          <a:cs typeface="Calibri"/>
                          <a:sym typeface="Arial"/>
                        </a:rPr>
                        <a:t>he state of being safe; freedom from the occurrence or risk of injury.</a:t>
                      </a:r>
                      <a:endParaRPr sz="1100" b="0" u="none" strike="noStrike" cap="none" dirty="0">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400925">
                <a:tc>
                  <a:txBody>
                    <a:bodyPr/>
                    <a:lstStyle/>
                    <a:p>
                      <a:pPr marL="0" marR="0" lvl="0" indent="0" algn="l" rtl="0">
                        <a:lnSpc>
                          <a:spcPct val="100000"/>
                        </a:lnSpc>
                        <a:spcBef>
                          <a:spcPts val="0"/>
                        </a:spcBef>
                        <a:spcAft>
                          <a:spcPts val="0"/>
                        </a:spcAft>
                        <a:buClr>
                          <a:srgbClr val="000000"/>
                        </a:buClr>
                        <a:buSzPts val="1200"/>
                        <a:buFont typeface="Arial"/>
                        <a:buNone/>
                      </a:pPr>
                      <a:r>
                        <a:rPr lang="en-GB" sz="1100" b="1" u="none" strike="noStrike" cap="none" dirty="0">
                          <a:solidFill>
                            <a:srgbClr val="0070C0"/>
                          </a:solidFill>
                          <a:latin typeface="Calibri" panose="020F0502020204030204" pitchFamily="34" charset="0"/>
                          <a:cs typeface="Calibri" panose="020F0502020204030204" pitchFamily="34" charset="0"/>
                        </a:rPr>
                        <a:t>Teamwork</a:t>
                      </a:r>
                      <a:endParaRPr sz="1100" b="1" u="none" strike="noStrike" cap="none" dirty="0">
                        <a:solidFill>
                          <a:srgbClr val="0070C0"/>
                        </a:solidFill>
                        <a:latin typeface="Calibri" panose="020F0502020204030204" pitchFamily="34" charset="0"/>
                        <a:cs typeface="Calibri" panose="020F0502020204030204" pitchFamily="34" charset="0"/>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GB" sz="1100" b="0" u="none" strike="noStrike" cap="none" dirty="0">
                          <a:latin typeface="Calibri"/>
                          <a:ea typeface="Calibri"/>
                          <a:cs typeface="Calibri"/>
                          <a:sym typeface="Calibri"/>
                        </a:rPr>
                        <a:t>Working together towards achieving a goal</a:t>
                      </a:r>
                      <a:endParaRPr sz="1100" b="0" u="none" strike="noStrike" cap="none" dirty="0">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506425">
                <a:tc>
                  <a:txBody>
                    <a:bodyPr/>
                    <a:lstStyle/>
                    <a:p>
                      <a:pPr marL="0" marR="0" lvl="0" indent="0" algn="l" rtl="0">
                        <a:lnSpc>
                          <a:spcPct val="100000"/>
                        </a:lnSpc>
                        <a:spcBef>
                          <a:spcPts val="0"/>
                        </a:spcBef>
                        <a:spcAft>
                          <a:spcPts val="0"/>
                        </a:spcAft>
                        <a:buClr>
                          <a:srgbClr val="000000"/>
                        </a:buClr>
                        <a:buSzPts val="1200"/>
                        <a:buFont typeface="Arial"/>
                        <a:buNone/>
                      </a:pPr>
                      <a:r>
                        <a:rPr lang="en-GB" sz="1100" b="1" u="none" strike="noStrike" cap="none" dirty="0">
                          <a:solidFill>
                            <a:srgbClr val="0070C0"/>
                          </a:solidFill>
                          <a:latin typeface="Calibri" panose="020F0502020204030204" pitchFamily="34" charset="0"/>
                          <a:cs typeface="Calibri" panose="020F0502020204030204" pitchFamily="34" charset="0"/>
                        </a:rPr>
                        <a:t>Timing</a:t>
                      </a:r>
                      <a:endParaRPr sz="1100" b="1" u="none" strike="noStrike" cap="none" dirty="0">
                        <a:solidFill>
                          <a:srgbClr val="0070C0"/>
                        </a:solidFill>
                        <a:latin typeface="Calibri" panose="020F0502020204030204" pitchFamily="34" charset="0"/>
                        <a:cs typeface="Calibri" panose="020F0502020204030204" pitchFamily="34" charset="0"/>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GB" sz="1100" b="0" i="0" u="none" strike="noStrike" cap="none" dirty="0">
                          <a:solidFill>
                            <a:schemeClr val="dk1"/>
                          </a:solidFill>
                          <a:effectLst/>
                          <a:latin typeface="Calibri"/>
                          <a:ea typeface="Calibri"/>
                          <a:cs typeface="Calibri"/>
                          <a:sym typeface="Arial"/>
                        </a:rPr>
                        <a:t>How quickly or slowly you perform physical theatre movements to communicate meaning to an audience. </a:t>
                      </a:r>
                      <a:endParaRPr sz="1100" b="0" u="none" strike="noStrike" cap="none" dirty="0">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58725">
                <a:tc>
                  <a:txBody>
                    <a:bodyPr/>
                    <a:lstStyle/>
                    <a:p>
                      <a:pPr marL="0" marR="0" lvl="0" indent="0" algn="l" rtl="0">
                        <a:lnSpc>
                          <a:spcPct val="100000"/>
                        </a:lnSpc>
                        <a:spcBef>
                          <a:spcPts val="0"/>
                        </a:spcBef>
                        <a:spcAft>
                          <a:spcPts val="0"/>
                        </a:spcAft>
                        <a:buClr>
                          <a:srgbClr val="000000"/>
                        </a:buClr>
                        <a:buSzPts val="1200"/>
                        <a:buFont typeface="Arial"/>
                        <a:buNone/>
                      </a:pPr>
                      <a:r>
                        <a:rPr lang="en-GB" sz="1100" b="1" u="none" strike="noStrike" cap="none" dirty="0">
                          <a:solidFill>
                            <a:srgbClr val="0070C0"/>
                          </a:solidFill>
                          <a:latin typeface="Calibri" panose="020F0502020204030204" pitchFamily="34" charset="0"/>
                          <a:cs typeface="Calibri" panose="020F0502020204030204" pitchFamily="34" charset="0"/>
                        </a:rPr>
                        <a:t>Exaggerated Movement</a:t>
                      </a:r>
                      <a:endParaRPr sz="1100" b="1" u="none" strike="noStrike" cap="none" dirty="0">
                        <a:solidFill>
                          <a:srgbClr val="0070C0"/>
                        </a:solidFill>
                        <a:latin typeface="Calibri" panose="020F0502020204030204" pitchFamily="34" charset="0"/>
                        <a:cs typeface="Calibri" panose="020F0502020204030204" pitchFamily="34" charset="0"/>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GB" sz="1100" b="0" u="none" strike="noStrike" cap="none" dirty="0">
                          <a:latin typeface="Calibri"/>
                          <a:ea typeface="Calibri"/>
                          <a:cs typeface="Calibri"/>
                          <a:sym typeface="Calibri"/>
                        </a:rPr>
                        <a:t>Movement that is over the top</a:t>
                      </a:r>
                      <a:endParaRPr sz="1100" b="0" u="none" strike="noStrike" cap="none" dirty="0">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58725">
                <a:tc>
                  <a:txBody>
                    <a:bodyPr/>
                    <a:lstStyle/>
                    <a:p>
                      <a:pPr marL="0" marR="0" lvl="0" indent="0" algn="l" rtl="0">
                        <a:lnSpc>
                          <a:spcPct val="100000"/>
                        </a:lnSpc>
                        <a:spcBef>
                          <a:spcPts val="0"/>
                        </a:spcBef>
                        <a:spcAft>
                          <a:spcPts val="0"/>
                        </a:spcAft>
                        <a:buClr>
                          <a:srgbClr val="000000"/>
                        </a:buClr>
                        <a:buSzPts val="1200"/>
                        <a:buFont typeface="Arial"/>
                        <a:buNone/>
                      </a:pPr>
                      <a:r>
                        <a:rPr lang="en-GB" sz="1100" b="1" u="none" strike="noStrike" cap="none" dirty="0">
                          <a:solidFill>
                            <a:srgbClr val="0070C0"/>
                          </a:solidFill>
                          <a:latin typeface="Calibri" panose="020F0502020204030204" pitchFamily="34" charset="0"/>
                          <a:cs typeface="Calibri" panose="020F0502020204030204" pitchFamily="34" charset="0"/>
                        </a:rPr>
                        <a:t>Control</a:t>
                      </a:r>
                      <a:endParaRPr sz="1100" b="1" u="none" strike="noStrike" cap="none" dirty="0">
                        <a:solidFill>
                          <a:srgbClr val="0070C0"/>
                        </a:solidFill>
                        <a:latin typeface="Calibri" panose="020F0502020204030204" pitchFamily="34" charset="0"/>
                        <a:cs typeface="Calibri" panose="020F0502020204030204" pitchFamily="34" charset="0"/>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Calibri"/>
                        <a:buNone/>
                      </a:pPr>
                      <a:r>
                        <a:rPr lang="en-GB" sz="1100" u="none" strike="noStrike" cap="none" dirty="0">
                          <a:solidFill>
                            <a:schemeClr val="dk1"/>
                          </a:solidFill>
                          <a:latin typeface="Calibri"/>
                          <a:ea typeface="Calibri"/>
                          <a:cs typeface="Calibri"/>
                          <a:sym typeface="Calibri"/>
                        </a:rPr>
                        <a:t>Focused and purposeful movement which is rehearsed and planned. </a:t>
                      </a:r>
                      <a:endParaRPr sz="1100" u="none" strike="noStrike" cap="none" dirty="0">
                        <a:solidFill>
                          <a:schemeClr val="dk1"/>
                        </a:solidFill>
                        <a:latin typeface="Calibri"/>
                        <a:ea typeface="Calibri"/>
                        <a:cs typeface="Calibri"/>
                        <a:sym typeface="Calibri"/>
                      </a:endParaRPr>
                    </a:p>
                  </a:txBody>
                  <a:tcPr marL="84400" marR="84400" marT="31650" marB="316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 name="Picture 1">
            <a:extLst>
              <a:ext uri="{FF2B5EF4-FFF2-40B4-BE49-F238E27FC236}">
                <a16:creationId xmlns:a16="http://schemas.microsoft.com/office/drawing/2014/main" id="{E58476DC-CE5C-46B3-A99E-94747E9251EB}"/>
              </a:ext>
            </a:extLst>
          </p:cNvPr>
          <p:cNvPicPr>
            <a:picLocks noChangeAspect="1"/>
          </p:cNvPicPr>
          <p:nvPr/>
        </p:nvPicPr>
        <p:blipFill rotWithShape="1">
          <a:blip r:embed="rId3"/>
          <a:srcRect l="15643" t="22739" r="17752" b="9250"/>
          <a:stretch/>
        </p:blipFill>
        <p:spPr>
          <a:xfrm>
            <a:off x="728854" y="71152"/>
            <a:ext cx="8149333" cy="4992795"/>
          </a:xfrm>
          <a:prstGeom prst="rect">
            <a:avLst/>
          </a:prstGeom>
        </p:spPr>
      </p:pic>
      <p:sp>
        <p:nvSpPr>
          <p:cNvPr id="252" name="Google Shape;252;p23"/>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23"/>
          <p:cNvSpPr txBox="1"/>
          <p:nvPr/>
        </p:nvSpPr>
        <p:spPr>
          <a:xfrm>
            <a:off x="2634528" y="71152"/>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Music</a:t>
            </a:r>
            <a:endParaRPr sz="2800" b="0" i="0" u="none" strike="noStrike" cap="none" dirty="0">
              <a:solidFill>
                <a:schemeClr val="tx1"/>
              </a:solidFill>
              <a:latin typeface="Maven Pro Medium"/>
              <a:ea typeface="Maven Pro Medium"/>
              <a:cs typeface="Maven Pro Medium"/>
              <a:sym typeface="Maven Pro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9" name="Google Shape;259;p24"/>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24"/>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EAB9BCC9-CAE4-4742-B92A-159E2B40DFAC}"/>
              </a:ext>
            </a:extLst>
          </p:cNvPr>
          <p:cNvPicPr>
            <a:picLocks noChangeAspect="1"/>
          </p:cNvPicPr>
          <p:nvPr/>
        </p:nvPicPr>
        <p:blipFill>
          <a:blip r:embed="rId3"/>
          <a:stretch>
            <a:fillRect/>
          </a:stretch>
        </p:blipFill>
        <p:spPr>
          <a:xfrm>
            <a:off x="0" y="36222"/>
            <a:ext cx="9144000" cy="50710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8" name="Google Shape;268;p2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5"/>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B92B1E83-75CA-445A-9FE6-DF16E6C3F82E}"/>
              </a:ext>
            </a:extLst>
          </p:cNvPr>
          <p:cNvPicPr>
            <a:picLocks noChangeAspect="1"/>
          </p:cNvPicPr>
          <p:nvPr/>
        </p:nvPicPr>
        <p:blipFill>
          <a:blip r:embed="rId3"/>
          <a:stretch>
            <a:fillRect/>
          </a:stretch>
        </p:blipFill>
        <p:spPr>
          <a:xfrm>
            <a:off x="16676" y="0"/>
            <a:ext cx="9110647" cy="51435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6" name="Google Shape;276;p26"/>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6"/>
          <p:cNvSpPr txBox="1"/>
          <p:nvPr/>
        </p:nvSpPr>
        <p:spPr>
          <a:xfrm>
            <a:off x="2928044" y="19130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8320BBB7-E42C-439B-B417-F2E1348BFBED}"/>
              </a:ext>
            </a:extLst>
          </p:cNvPr>
          <p:cNvPicPr>
            <a:picLocks noChangeAspect="1"/>
          </p:cNvPicPr>
          <p:nvPr/>
        </p:nvPicPr>
        <p:blipFill>
          <a:blip r:embed="rId3"/>
          <a:stretch>
            <a:fillRect/>
          </a:stretch>
        </p:blipFill>
        <p:spPr>
          <a:xfrm>
            <a:off x="0" y="38452"/>
            <a:ext cx="9144000" cy="506659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9C59F496-EB11-47FD-8786-81008E7F78B9}"/>
              </a:ext>
            </a:extLst>
          </p:cNvPr>
          <p:cNvSpPr txBox="1"/>
          <p:nvPr/>
        </p:nvSpPr>
        <p:spPr>
          <a:xfrm>
            <a:off x="1589808" y="290039"/>
            <a:ext cx="6210301" cy="492443"/>
          </a:xfrm>
          <a:prstGeom prst="rect">
            <a:avLst/>
          </a:prstGeom>
          <a:noFill/>
        </p:spPr>
        <p:txBody>
          <a:bodyPr wrap="square" rtlCol="0">
            <a:spAutoFit/>
          </a:bodyPr>
          <a:lstStyle/>
          <a:p>
            <a:pPr algn="ctr"/>
            <a:r>
              <a:rPr lang="en-GB" sz="2600" b="1" dirty="0">
                <a:solidFill>
                  <a:schemeClr val="tx1"/>
                </a:solidFill>
                <a:latin typeface="Maven Pro" panose="020B0604020202020204" charset="0"/>
                <a:ea typeface="Verdana" panose="020B0604030504040204" pitchFamily="34" charset="0"/>
              </a:rPr>
              <a:t>How to use a knowledge organiser (1)</a:t>
            </a:r>
          </a:p>
        </p:txBody>
      </p:sp>
      <p:sp>
        <p:nvSpPr>
          <p:cNvPr id="2" name="TextBox 1">
            <a:extLst>
              <a:ext uri="{FF2B5EF4-FFF2-40B4-BE49-F238E27FC236}">
                <a16:creationId xmlns:a16="http://schemas.microsoft.com/office/drawing/2014/main" id="{7CAFF571-300F-4933-A417-97DEE5AC0201}"/>
              </a:ext>
            </a:extLst>
          </p:cNvPr>
          <p:cNvSpPr txBox="1"/>
          <p:nvPr/>
        </p:nvSpPr>
        <p:spPr>
          <a:xfrm>
            <a:off x="173181" y="882350"/>
            <a:ext cx="8797637" cy="4216539"/>
          </a:xfrm>
          <a:prstGeom prst="rect">
            <a:avLst/>
          </a:prstGeom>
          <a:noFill/>
        </p:spPr>
        <p:txBody>
          <a:bodyPr wrap="square" rtlCol="0">
            <a:spAutoFit/>
          </a:bodyPr>
          <a:lstStyle/>
          <a:p>
            <a:r>
              <a:rPr lang="en-GB" b="1" dirty="0">
                <a:latin typeface="Verdana" panose="020B0604030504040204" pitchFamily="34" charset="0"/>
                <a:ea typeface="Verdana" panose="020B0604030504040204" pitchFamily="34" charset="0"/>
              </a:rPr>
              <a:t>Using your knowledge organiser at school</a:t>
            </a:r>
          </a:p>
          <a:p>
            <a:r>
              <a:rPr lang="en-GB" sz="1200" dirty="0">
                <a:latin typeface="Verdana" panose="020B0604030504040204" pitchFamily="34" charset="0"/>
                <a:ea typeface="Verdana" panose="020B0604030504040204" pitchFamily="34" charset="0"/>
              </a:rPr>
              <a:t>You will be given a knowledge organiser at the start of each term (September, January and April). </a:t>
            </a:r>
            <a:r>
              <a:rPr lang="en-GB" sz="1200" dirty="0">
                <a:solidFill>
                  <a:schemeClr val="dk1"/>
                </a:solidFill>
                <a:latin typeface="Verdana"/>
                <a:ea typeface="Verdana"/>
                <a:cs typeface="Verdana"/>
                <a:sym typeface="Verdana"/>
              </a:rPr>
              <a:t>You need to bring your knowledge organiser and exercise book with you every day to school. </a:t>
            </a:r>
            <a:r>
              <a:rPr lang="en-GB" sz="1200" dirty="0">
                <a:latin typeface="Verdana" panose="020B0604030504040204" pitchFamily="34" charset="0"/>
                <a:ea typeface="Verdana" panose="020B0604030504040204" pitchFamily="34" charset="0"/>
              </a:rPr>
              <a:t>This will be a key piece of equipment and will be regularly referred to in lesson. </a:t>
            </a:r>
          </a:p>
          <a:p>
            <a:endParaRPr lang="en-GB" sz="1200" dirty="0">
              <a:latin typeface="Verdana" panose="020B0604030504040204" pitchFamily="34" charset="0"/>
              <a:ea typeface="Verdana" panose="020B0604030504040204" pitchFamily="34" charset="0"/>
            </a:endParaRPr>
          </a:p>
          <a:p>
            <a:r>
              <a:rPr lang="en-GB" sz="1200" dirty="0">
                <a:latin typeface="Verdana" panose="020B0604030504040204" pitchFamily="34" charset="0"/>
                <a:ea typeface="Verdana" panose="020B0604030504040204" pitchFamily="34" charset="0"/>
              </a:rPr>
              <a:t>In lessons, there will be fortnightly low-stakes retrieval quizzes based on the knowledge contained in the knowledge organiser. </a:t>
            </a:r>
            <a:r>
              <a:rPr lang="en-GB" sz="1200" dirty="0">
                <a:solidFill>
                  <a:schemeClr val="dk1"/>
                </a:solidFill>
                <a:latin typeface="Verdana"/>
                <a:ea typeface="Verdana"/>
                <a:cs typeface="Verdana"/>
                <a:sym typeface="Verdana"/>
              </a:rPr>
              <a:t>Your knowledge organiser and exercise book will be checked regularly during tutor time.</a:t>
            </a:r>
          </a:p>
          <a:p>
            <a:endParaRPr lang="en-GB" sz="1200" dirty="0">
              <a:latin typeface="Verdana" panose="020B0604030504040204" pitchFamily="34" charset="0"/>
              <a:ea typeface="Verdana" panose="020B0604030504040204" pitchFamily="34" charset="0"/>
            </a:endParaRPr>
          </a:p>
          <a:p>
            <a:endParaRPr lang="en-GB" sz="800" dirty="0">
              <a:latin typeface="Verdana" panose="020B0604030504040204" pitchFamily="34" charset="0"/>
              <a:ea typeface="Verdana" panose="020B0604030504040204" pitchFamily="34" charset="0"/>
            </a:endParaRPr>
          </a:p>
          <a:p>
            <a:r>
              <a:rPr lang="en-GB" b="1" dirty="0">
                <a:latin typeface="Verdana" panose="020B0604030504040204" pitchFamily="34" charset="0"/>
                <a:ea typeface="Verdana" panose="020B0604030504040204" pitchFamily="34" charset="0"/>
              </a:rPr>
              <a:t>Using your knowledge organiser at home</a:t>
            </a:r>
          </a:p>
          <a:p>
            <a:r>
              <a:rPr lang="en-GB" sz="1200" dirty="0">
                <a:solidFill>
                  <a:schemeClr val="dk1"/>
                </a:solidFill>
                <a:latin typeface="Verdana"/>
                <a:ea typeface="Verdana"/>
                <a:cs typeface="Verdana"/>
                <a:sym typeface="Verdana"/>
              </a:rPr>
              <a:t>You should spend </a:t>
            </a:r>
            <a:r>
              <a:rPr lang="en-GB" sz="1200" b="1" dirty="0">
                <a:solidFill>
                  <a:schemeClr val="dk1"/>
                </a:solidFill>
                <a:latin typeface="Verdana"/>
                <a:ea typeface="Verdana"/>
                <a:cs typeface="Verdana"/>
                <a:sym typeface="Verdana"/>
              </a:rPr>
              <a:t>40 minutes per evening </a:t>
            </a:r>
            <a:r>
              <a:rPr lang="en-GB" sz="1200" dirty="0">
                <a:solidFill>
                  <a:schemeClr val="dk1"/>
                </a:solidFill>
                <a:latin typeface="Verdana"/>
                <a:ea typeface="Verdana"/>
                <a:cs typeface="Verdana"/>
                <a:sym typeface="Verdana"/>
              </a:rPr>
              <a:t>completing your knowledge organiser work. On Monday, Tuesday, Wednesday and Thursday evenings, you should be studying two sections of your knowledge organiser. On Friday you should study one section. </a:t>
            </a:r>
          </a:p>
          <a:p>
            <a:endParaRPr lang="en-GB" sz="1200" dirty="0">
              <a:solidFill>
                <a:schemeClr val="dk1"/>
              </a:solidFill>
              <a:latin typeface="Verdana"/>
              <a:ea typeface="Verdana"/>
              <a:cs typeface="Verdana"/>
              <a:sym typeface="Verdana"/>
            </a:endParaRPr>
          </a:p>
          <a:p>
            <a:r>
              <a:rPr lang="en-GB" sz="1200" dirty="0">
                <a:solidFill>
                  <a:schemeClr val="dk1"/>
                </a:solidFill>
                <a:latin typeface="Verdana"/>
                <a:ea typeface="Verdana"/>
                <a:cs typeface="Verdana"/>
                <a:sym typeface="Verdana"/>
              </a:rPr>
              <a:t>The timetable on the following pages tells you which subjects you should be studying on which days. Your subject teacher will explain which Design and Technology page to study and which Languages page to study.</a:t>
            </a:r>
          </a:p>
          <a:p>
            <a:endParaRPr lang="en-GB" sz="1200" dirty="0">
              <a:solidFill>
                <a:schemeClr val="dk1"/>
              </a:solidFill>
              <a:latin typeface="Verdana"/>
              <a:ea typeface="Verdana"/>
              <a:cs typeface="Verdana"/>
              <a:sym typeface="Verdana"/>
            </a:endParaRPr>
          </a:p>
          <a:p>
            <a:r>
              <a:rPr lang="en-GB" sz="1200" dirty="0">
                <a:solidFill>
                  <a:schemeClr val="dk1"/>
                </a:solidFill>
                <a:latin typeface="Verdana"/>
                <a:ea typeface="Verdana"/>
                <a:cs typeface="Verdana"/>
                <a:sym typeface="Verdana"/>
              </a:rPr>
              <a:t>You should use your exercise book to show the work you have done. Each evening you should start a new page and put the date clearly at the top. </a:t>
            </a:r>
          </a:p>
          <a:p>
            <a:endParaRPr lang="en-GB" sz="1200" dirty="0">
              <a:solidFill>
                <a:schemeClr val="dk1"/>
              </a:solidFill>
              <a:latin typeface="Verdana"/>
              <a:ea typeface="Verdana"/>
              <a:cs typeface="Verdana"/>
              <a:sym typeface="Verdana"/>
            </a:endParaRPr>
          </a:p>
          <a:p>
            <a:r>
              <a:rPr lang="en-GB" sz="1200" dirty="0">
                <a:solidFill>
                  <a:schemeClr val="dk1"/>
                </a:solidFill>
                <a:latin typeface="Verdana"/>
                <a:ea typeface="Verdana"/>
                <a:cs typeface="Verdana"/>
                <a:sym typeface="Verdana"/>
              </a:rPr>
              <a:t>Every night you should also read for 15 minutes as a minimum and fill in your ‘Reading Log’. Parents should sign your reading log by initialling the relevant column. </a:t>
            </a:r>
            <a:endParaRPr lang="en-GB"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125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4" name="Google Shape;284;p27"/>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7"/>
          <p:cNvSpPr txBox="1"/>
          <p:nvPr/>
        </p:nvSpPr>
        <p:spPr>
          <a:xfrm>
            <a:off x="2928044" y="27319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B6B86FFF-C56A-44D7-A38F-07DD270C150A}"/>
              </a:ext>
            </a:extLst>
          </p:cNvPr>
          <p:cNvPicPr>
            <a:picLocks noChangeAspect="1"/>
          </p:cNvPicPr>
          <p:nvPr/>
        </p:nvPicPr>
        <p:blipFill>
          <a:blip r:embed="rId3"/>
          <a:stretch>
            <a:fillRect/>
          </a:stretch>
        </p:blipFill>
        <p:spPr>
          <a:xfrm>
            <a:off x="8164" y="0"/>
            <a:ext cx="9127671" cy="5143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2" name="Google Shape;292;p28"/>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8"/>
          <p:cNvSpPr txBox="1"/>
          <p:nvPr/>
        </p:nvSpPr>
        <p:spPr>
          <a:xfrm>
            <a:off x="2928044" y="27319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CCF46A0B-29BE-4D16-9C23-E3A051F53E58}"/>
              </a:ext>
            </a:extLst>
          </p:cNvPr>
          <p:cNvPicPr>
            <a:picLocks noChangeAspect="1"/>
          </p:cNvPicPr>
          <p:nvPr/>
        </p:nvPicPr>
        <p:blipFill>
          <a:blip r:embed="rId3"/>
          <a:stretch>
            <a:fillRect/>
          </a:stretch>
        </p:blipFill>
        <p:spPr>
          <a:xfrm>
            <a:off x="0" y="2026"/>
            <a:ext cx="9144000" cy="513944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Google Shape;300;p29"/>
          <p:cNvSpPr/>
          <p:nvPr/>
        </p:nvSpPr>
        <p:spPr>
          <a:xfrm>
            <a:off x="90900" y="50992"/>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29"/>
          <p:cNvSpPr txBox="1"/>
          <p:nvPr/>
        </p:nvSpPr>
        <p:spPr>
          <a:xfrm>
            <a:off x="2794272" y="207914"/>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3" name="Picture 2">
            <a:extLst>
              <a:ext uri="{FF2B5EF4-FFF2-40B4-BE49-F238E27FC236}">
                <a16:creationId xmlns:a16="http://schemas.microsoft.com/office/drawing/2014/main" id="{48224EFC-EC28-45FB-94E9-305F6FA535EF}"/>
              </a:ext>
            </a:extLst>
          </p:cNvPr>
          <p:cNvPicPr>
            <a:picLocks noChangeAspect="1"/>
          </p:cNvPicPr>
          <p:nvPr/>
        </p:nvPicPr>
        <p:blipFill>
          <a:blip r:embed="rId3"/>
          <a:stretch>
            <a:fillRect/>
          </a:stretch>
        </p:blipFill>
        <p:spPr>
          <a:xfrm>
            <a:off x="42167" y="0"/>
            <a:ext cx="9059666" cy="51435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8" name="Google Shape;308;p30"/>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30"/>
          <p:cNvSpPr txBox="1"/>
          <p:nvPr/>
        </p:nvSpPr>
        <p:spPr>
          <a:xfrm>
            <a:off x="2836552" y="1866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A822EB05-EF5B-479C-99F2-AAE95FA63D70}"/>
              </a:ext>
            </a:extLst>
          </p:cNvPr>
          <p:cNvPicPr>
            <a:picLocks noChangeAspect="1"/>
          </p:cNvPicPr>
          <p:nvPr/>
        </p:nvPicPr>
        <p:blipFill>
          <a:blip r:embed="rId3"/>
          <a:stretch>
            <a:fillRect/>
          </a:stretch>
        </p:blipFill>
        <p:spPr>
          <a:xfrm>
            <a:off x="0" y="22830"/>
            <a:ext cx="9144000" cy="509784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6" name="Google Shape;316;p31"/>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31"/>
          <p:cNvSpPr txBox="1"/>
          <p:nvPr/>
        </p:nvSpPr>
        <p:spPr>
          <a:xfrm>
            <a:off x="2857817" y="202201"/>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8D174017-BD95-4732-A316-72C6D1F40CDE}"/>
              </a:ext>
            </a:extLst>
          </p:cNvPr>
          <p:cNvPicPr>
            <a:picLocks noChangeAspect="1"/>
          </p:cNvPicPr>
          <p:nvPr/>
        </p:nvPicPr>
        <p:blipFill>
          <a:blip r:embed="rId3"/>
          <a:stretch>
            <a:fillRect/>
          </a:stretch>
        </p:blipFill>
        <p:spPr>
          <a:xfrm>
            <a:off x="18537" y="0"/>
            <a:ext cx="9106925" cy="51435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55e6fee35b_0_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 name="Google Shape;390;g255e6fee35b_0_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a:ln>
                  <a:noFill/>
                </a:ln>
                <a:solidFill>
                  <a:srgbClr val="000000"/>
                </a:solidFill>
                <a:effectLst/>
                <a:uLnTx/>
                <a:uFillTx/>
                <a:latin typeface="Maven Pro"/>
                <a:ea typeface="Maven Pro"/>
                <a:cs typeface="Maven Pro"/>
                <a:sym typeface="Maven Pro"/>
              </a:rPr>
              <a:t>Engineering</a:t>
            </a:r>
            <a:endParaRPr kumimoji="0" sz="2800" b="0" i="0" u="none" strike="noStrike" kern="0" cap="none" spc="0" normalizeH="0" baseline="0" noProof="0">
              <a:ln>
                <a:noFill/>
              </a:ln>
              <a:solidFill>
                <a:srgbClr val="000000"/>
              </a:solidFill>
              <a:effectLst/>
              <a:uLnTx/>
              <a:uFillTx/>
              <a:latin typeface="Maven Pro Medium"/>
              <a:ea typeface="Maven Pro Medium"/>
              <a:cs typeface="Maven Pro Medium"/>
              <a:sym typeface="Maven Pro Medium"/>
            </a:endParaRPr>
          </a:p>
        </p:txBody>
      </p:sp>
      <p:pic>
        <p:nvPicPr>
          <p:cNvPr id="391" name="Google Shape;391;g255e6fee35b_0_0"/>
          <p:cNvPicPr preferRelativeResize="0"/>
          <p:nvPr/>
        </p:nvPicPr>
        <p:blipFill rotWithShape="1">
          <a:blip r:embed="rId3">
            <a:alphaModFix/>
          </a:blip>
          <a:srcRect l="11473" t="14735" r="11240" b="2899"/>
          <a:stretch/>
        </p:blipFill>
        <p:spPr>
          <a:xfrm>
            <a:off x="212651" y="533400"/>
            <a:ext cx="8562753" cy="423650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55e6fee35b_0_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7" name="Google Shape;397;g255e6fee35b_0_8"/>
          <p:cNvSpPr txBox="1"/>
          <p:nvPr/>
        </p:nvSpPr>
        <p:spPr>
          <a:xfrm>
            <a:off x="3119977" y="98700"/>
            <a:ext cx="2607300"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a:ln>
                  <a:noFill/>
                </a:ln>
                <a:solidFill>
                  <a:srgbClr val="000000"/>
                </a:solidFill>
                <a:effectLst/>
                <a:uLnTx/>
                <a:uFillTx/>
                <a:latin typeface="Maven Pro"/>
                <a:ea typeface="Maven Pro"/>
                <a:cs typeface="Maven Pro"/>
                <a:sym typeface="Maven Pro"/>
              </a:rPr>
              <a:t>Product Design</a:t>
            </a:r>
            <a:endParaRPr kumimoji="0" sz="2800" b="0" i="0" u="none" strike="noStrike" kern="0" cap="none" spc="0" normalizeH="0" baseline="0" noProof="0">
              <a:ln>
                <a:noFill/>
              </a:ln>
              <a:solidFill>
                <a:srgbClr val="000000"/>
              </a:solidFill>
              <a:effectLst/>
              <a:uLnTx/>
              <a:uFillTx/>
              <a:latin typeface="Maven Pro Medium"/>
              <a:ea typeface="Maven Pro Medium"/>
              <a:cs typeface="Maven Pro Medium"/>
              <a:sym typeface="Maven Pro Medium"/>
            </a:endParaRPr>
          </a:p>
        </p:txBody>
      </p:sp>
      <p:pic>
        <p:nvPicPr>
          <p:cNvPr id="398" name="Google Shape;398;g255e6fee35b_0_8"/>
          <p:cNvPicPr preferRelativeResize="0"/>
          <p:nvPr/>
        </p:nvPicPr>
        <p:blipFill rotWithShape="1">
          <a:blip r:embed="rId3">
            <a:alphaModFix/>
          </a:blip>
          <a:srcRect l="10620" t="15987" r="9223" b="3531"/>
          <a:stretch/>
        </p:blipFill>
        <p:spPr>
          <a:xfrm>
            <a:off x="262270" y="680484"/>
            <a:ext cx="8683256" cy="428137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255e6fee35b_0_1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 name="Google Shape;404;g255e6fee35b_0_16"/>
          <p:cNvSpPr txBox="1"/>
          <p:nvPr/>
        </p:nvSpPr>
        <p:spPr>
          <a:xfrm>
            <a:off x="2948763" y="98700"/>
            <a:ext cx="2906100"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a:ln>
                  <a:noFill/>
                </a:ln>
                <a:solidFill>
                  <a:srgbClr val="000000"/>
                </a:solidFill>
                <a:effectLst/>
                <a:uLnTx/>
                <a:uFillTx/>
                <a:latin typeface="Maven Pro"/>
                <a:ea typeface="Maven Pro"/>
                <a:cs typeface="Maven Pro"/>
                <a:sym typeface="Maven Pro"/>
              </a:rPr>
              <a:t>Food Technology</a:t>
            </a:r>
            <a:endParaRPr kumimoji="0" sz="2800" b="0" i="0" u="none" strike="noStrike" kern="0" cap="none" spc="0" normalizeH="0" baseline="0" noProof="0">
              <a:ln>
                <a:noFill/>
              </a:ln>
              <a:solidFill>
                <a:srgbClr val="000000"/>
              </a:solidFill>
              <a:effectLst/>
              <a:uLnTx/>
              <a:uFillTx/>
              <a:latin typeface="Maven Pro Medium"/>
              <a:ea typeface="Maven Pro Medium"/>
              <a:cs typeface="Maven Pro Medium"/>
              <a:sym typeface="Maven Pro Medium"/>
            </a:endParaRPr>
          </a:p>
        </p:txBody>
      </p:sp>
      <p:pic>
        <p:nvPicPr>
          <p:cNvPr id="405" name="Google Shape;405;g255e6fee35b_0_16"/>
          <p:cNvPicPr preferRelativeResize="0"/>
          <p:nvPr/>
        </p:nvPicPr>
        <p:blipFill rotWithShape="1">
          <a:blip r:embed="rId3">
            <a:alphaModFix/>
          </a:blip>
          <a:srcRect l="11782" t="17153" r="7674" b="3256"/>
          <a:stretch/>
        </p:blipFill>
        <p:spPr>
          <a:xfrm>
            <a:off x="460744" y="595424"/>
            <a:ext cx="8406809" cy="438061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55e6fee35b_0_2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 name="Google Shape;411;g255e6fee35b_0_24"/>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a:ln>
                  <a:noFill/>
                </a:ln>
                <a:solidFill>
                  <a:srgbClr val="000000"/>
                </a:solidFill>
                <a:effectLst/>
                <a:uLnTx/>
                <a:uFillTx/>
                <a:latin typeface="Maven Pro"/>
                <a:ea typeface="Maven Pro"/>
                <a:cs typeface="Maven Pro"/>
                <a:sym typeface="Maven Pro"/>
              </a:rPr>
              <a:t>Textiles</a:t>
            </a:r>
            <a:endParaRPr kumimoji="0" sz="2800" b="0" i="0" u="none" strike="noStrike" kern="0" cap="none" spc="0" normalizeH="0" baseline="0" noProof="0">
              <a:ln>
                <a:noFill/>
              </a:ln>
              <a:solidFill>
                <a:srgbClr val="000000"/>
              </a:solidFill>
              <a:effectLst/>
              <a:uLnTx/>
              <a:uFillTx/>
              <a:latin typeface="Maven Pro Medium"/>
              <a:ea typeface="Maven Pro Medium"/>
              <a:cs typeface="Maven Pro Medium"/>
              <a:sym typeface="Maven Pro Medium"/>
            </a:endParaRPr>
          </a:p>
        </p:txBody>
      </p:sp>
      <p:pic>
        <p:nvPicPr>
          <p:cNvPr id="412" name="Google Shape;412;g255e6fee35b_0_24"/>
          <p:cNvPicPr preferRelativeResize="0"/>
          <p:nvPr/>
        </p:nvPicPr>
        <p:blipFill rotWithShape="1">
          <a:blip r:embed="rId3">
            <a:alphaModFix/>
          </a:blip>
          <a:srcRect l="8062" t="17008" r="5194" b="3256"/>
          <a:stretch/>
        </p:blipFill>
        <p:spPr>
          <a:xfrm>
            <a:off x="255182" y="680484"/>
            <a:ext cx="8413898" cy="429555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 name="Google Shape;418;p37"/>
          <p:cNvSpPr txBox="1"/>
          <p:nvPr/>
        </p:nvSpPr>
        <p:spPr>
          <a:xfrm>
            <a:off x="3040912" y="98700"/>
            <a:ext cx="2581065"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dirty="0">
                <a:ln>
                  <a:noFill/>
                </a:ln>
                <a:solidFill>
                  <a:srgbClr val="000000"/>
                </a:solidFill>
                <a:effectLst/>
                <a:uLnTx/>
                <a:uFillTx/>
                <a:latin typeface="Maven Pro"/>
                <a:ea typeface="Maven Pro"/>
                <a:cs typeface="Maven Pro"/>
                <a:sym typeface="Maven Pro"/>
              </a:rPr>
              <a:t>Graphic Design</a:t>
            </a:r>
            <a:endParaRPr kumimoji="0" sz="2800" b="0" i="0" u="none" strike="noStrike" kern="0" cap="none" spc="0" normalizeH="0" baseline="0" noProof="0" dirty="0">
              <a:ln>
                <a:noFill/>
              </a:ln>
              <a:solidFill>
                <a:srgbClr val="000000"/>
              </a:solidFill>
              <a:effectLst/>
              <a:uLnTx/>
              <a:uFillTx/>
              <a:latin typeface="Maven Pro Medium"/>
              <a:ea typeface="Maven Pro Medium"/>
              <a:cs typeface="Maven Pro Medium"/>
              <a:sym typeface="Maven Pro Medium"/>
            </a:endParaRPr>
          </a:p>
        </p:txBody>
      </p:sp>
      <p:pic>
        <p:nvPicPr>
          <p:cNvPr id="419" name="Google Shape;419;p37"/>
          <p:cNvPicPr preferRelativeResize="0"/>
          <p:nvPr/>
        </p:nvPicPr>
        <p:blipFill rotWithShape="1">
          <a:blip r:embed="rId3">
            <a:alphaModFix/>
          </a:blip>
          <a:srcRect/>
          <a:stretch/>
        </p:blipFill>
        <p:spPr>
          <a:xfrm>
            <a:off x="623776" y="689864"/>
            <a:ext cx="8179981" cy="41900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9C59F496-EB11-47FD-8786-81008E7F78B9}"/>
              </a:ext>
            </a:extLst>
          </p:cNvPr>
          <p:cNvSpPr txBox="1"/>
          <p:nvPr/>
        </p:nvSpPr>
        <p:spPr>
          <a:xfrm>
            <a:off x="1589808" y="290039"/>
            <a:ext cx="6210301" cy="492443"/>
          </a:xfrm>
          <a:prstGeom prst="rect">
            <a:avLst/>
          </a:prstGeom>
          <a:noFill/>
        </p:spPr>
        <p:txBody>
          <a:bodyPr wrap="square" rtlCol="0">
            <a:spAutoFit/>
          </a:bodyPr>
          <a:lstStyle/>
          <a:p>
            <a:pPr algn="ctr"/>
            <a:r>
              <a:rPr lang="en-GB" sz="2600" b="1" dirty="0">
                <a:solidFill>
                  <a:schemeClr val="tx1"/>
                </a:solidFill>
                <a:latin typeface="Maven Pro" panose="020B0604020202020204" charset="0"/>
                <a:ea typeface="Verdana" panose="020B0604030504040204" pitchFamily="34" charset="0"/>
              </a:rPr>
              <a:t>How to use a knowledge organiser (2) </a:t>
            </a:r>
          </a:p>
        </p:txBody>
      </p:sp>
      <p:sp>
        <p:nvSpPr>
          <p:cNvPr id="2" name="TextBox 1">
            <a:extLst>
              <a:ext uri="{FF2B5EF4-FFF2-40B4-BE49-F238E27FC236}">
                <a16:creationId xmlns:a16="http://schemas.microsoft.com/office/drawing/2014/main" id="{7CAFF571-300F-4933-A417-97DEE5AC0201}"/>
              </a:ext>
            </a:extLst>
          </p:cNvPr>
          <p:cNvSpPr txBox="1"/>
          <p:nvPr/>
        </p:nvSpPr>
        <p:spPr>
          <a:xfrm>
            <a:off x="90525" y="1120683"/>
            <a:ext cx="8962189" cy="4062651"/>
          </a:xfrm>
          <a:prstGeom prst="rect">
            <a:avLst/>
          </a:prstGeom>
          <a:noFill/>
        </p:spPr>
        <p:txBody>
          <a:bodyPr wrap="square" rtlCol="0">
            <a:spAutoFit/>
          </a:bodyPr>
          <a:lstStyle/>
          <a:p>
            <a:r>
              <a:rPr lang="en-GB" sz="1200" dirty="0">
                <a:latin typeface="Verdana" panose="020B0604030504040204" pitchFamily="34" charset="0"/>
                <a:ea typeface="Verdana" panose="020B0604030504040204" pitchFamily="34" charset="0"/>
              </a:rPr>
              <a:t>There are many different methods you can use to revise the information in the knowledge organiser and to test yourself. Here are some ideas of things you can do:</a:t>
            </a:r>
          </a:p>
          <a:p>
            <a:endParaRPr lang="en-GB" sz="1200" dirty="0">
              <a:latin typeface="Verdana" panose="020B0604030504040204" pitchFamily="34" charset="0"/>
              <a:ea typeface="Verdana" panose="020B0604030504040204" pitchFamily="34" charset="0"/>
            </a:endParaRPr>
          </a:p>
          <a:p>
            <a:endParaRPr lang="en-GB" sz="1200" dirty="0">
              <a:latin typeface="Verdana" panose="020B0604030504040204" pitchFamily="34" charset="0"/>
              <a:ea typeface="Verdana" panose="020B0604030504040204" pitchFamily="34" charset="0"/>
            </a:endParaRPr>
          </a:p>
          <a:p>
            <a:pPr marL="457200" lvl="0" indent="-298450">
              <a:lnSpc>
                <a:spcPct val="150000"/>
              </a:lnSpc>
              <a:buSzPts val="1100"/>
              <a:buFont typeface="Verdana"/>
              <a:buChar char="●"/>
            </a:pPr>
            <a:r>
              <a:rPr lang="en-GB" sz="1200" b="1" dirty="0">
                <a:latin typeface="Verdana"/>
                <a:ea typeface="Verdana"/>
                <a:cs typeface="Verdana"/>
                <a:sym typeface="Verdana"/>
              </a:rPr>
              <a:t>Clocks</a:t>
            </a:r>
            <a:r>
              <a:rPr lang="en-GB" sz="1200" dirty="0">
                <a:latin typeface="Verdana"/>
                <a:ea typeface="Verdana"/>
                <a:cs typeface="Verdana"/>
                <a:sym typeface="Verdana"/>
              </a:rPr>
              <a:t> - divide a page into 12 sections (like a clock) and add information about a topic in each section</a:t>
            </a:r>
          </a:p>
          <a:p>
            <a:pPr marL="457200" lvl="0" indent="-298450">
              <a:lnSpc>
                <a:spcPct val="150000"/>
              </a:lnSpc>
              <a:buSzPts val="1100"/>
              <a:buFont typeface="Verdana"/>
              <a:buChar char="●"/>
            </a:pPr>
            <a:r>
              <a:rPr lang="en-GB" sz="1200" b="1" dirty="0">
                <a:latin typeface="Verdana"/>
                <a:ea typeface="Verdana"/>
                <a:cs typeface="Verdana"/>
                <a:sym typeface="Verdana"/>
              </a:rPr>
              <a:t>Spelling tests </a:t>
            </a:r>
            <a:r>
              <a:rPr lang="en-GB" sz="1200" dirty="0">
                <a:latin typeface="Verdana"/>
                <a:ea typeface="Verdana"/>
                <a:cs typeface="Verdana"/>
                <a:sym typeface="Verdana"/>
              </a:rPr>
              <a:t>- write a spelling test for yourself based on the key vocabulary</a:t>
            </a:r>
          </a:p>
          <a:p>
            <a:pPr marL="457200" lvl="0" indent="-298450">
              <a:lnSpc>
                <a:spcPct val="150000"/>
              </a:lnSpc>
              <a:buSzPts val="1100"/>
              <a:buFont typeface="Verdana"/>
              <a:buChar char="●"/>
            </a:pPr>
            <a:r>
              <a:rPr lang="en-GB" sz="1200" b="1" dirty="0">
                <a:latin typeface="Verdana"/>
                <a:ea typeface="Verdana"/>
                <a:cs typeface="Verdana"/>
                <a:sym typeface="Verdana"/>
              </a:rPr>
              <a:t>Fact sheets </a:t>
            </a:r>
            <a:r>
              <a:rPr lang="en-GB" sz="1200" dirty="0">
                <a:latin typeface="Verdana"/>
                <a:ea typeface="Verdana"/>
                <a:cs typeface="Verdana"/>
                <a:sym typeface="Verdana"/>
              </a:rPr>
              <a:t>- produce a fact sheet that contains key words, diagrams and information about a topic</a:t>
            </a:r>
          </a:p>
          <a:p>
            <a:pPr marL="457200" lvl="0" indent="-298450">
              <a:lnSpc>
                <a:spcPct val="150000"/>
              </a:lnSpc>
              <a:buSzPts val="1100"/>
              <a:buFont typeface="Verdana"/>
              <a:buChar char="●"/>
            </a:pPr>
            <a:r>
              <a:rPr lang="en-GB" sz="1200" b="1" dirty="0">
                <a:latin typeface="Verdana"/>
                <a:ea typeface="Verdana"/>
                <a:cs typeface="Verdana"/>
                <a:sym typeface="Verdana"/>
              </a:rPr>
              <a:t>Posters</a:t>
            </a:r>
            <a:r>
              <a:rPr lang="en-GB" sz="1200" dirty="0">
                <a:latin typeface="Verdana"/>
                <a:ea typeface="Verdana"/>
                <a:cs typeface="Verdana"/>
                <a:sym typeface="Verdana"/>
              </a:rPr>
              <a:t> - produce of poster that contains the key images in a topic</a:t>
            </a:r>
          </a:p>
          <a:p>
            <a:pPr marL="457200" lvl="0" indent="-298450">
              <a:lnSpc>
                <a:spcPct val="150000"/>
              </a:lnSpc>
              <a:buSzPts val="1100"/>
              <a:buFont typeface="Verdana"/>
              <a:buChar char="●"/>
            </a:pPr>
            <a:r>
              <a:rPr lang="en-GB" sz="1200" b="1" dirty="0">
                <a:latin typeface="Verdana"/>
                <a:ea typeface="Verdana"/>
                <a:cs typeface="Verdana"/>
                <a:sym typeface="Verdana"/>
              </a:rPr>
              <a:t>Flowcharts</a:t>
            </a:r>
            <a:r>
              <a:rPr lang="en-GB" sz="1200" dirty="0">
                <a:latin typeface="Verdana"/>
                <a:ea typeface="Verdana"/>
                <a:cs typeface="Verdana"/>
                <a:sym typeface="Verdana"/>
              </a:rPr>
              <a:t> – produce a diagram that sequences the key steps in a process or key events in a time period</a:t>
            </a:r>
            <a:endParaRPr lang="en-GB" sz="1200" dirty="0">
              <a:latin typeface="Verdana" panose="020B0604030504040204" pitchFamily="34" charset="0"/>
              <a:ea typeface="Verdana" panose="020B0604030504040204" pitchFamily="34" charset="0"/>
            </a:endParaRPr>
          </a:p>
          <a:p>
            <a:pPr marL="457200" lvl="0" indent="-298450">
              <a:lnSpc>
                <a:spcPct val="150000"/>
              </a:lnSpc>
              <a:buSzPts val="1100"/>
              <a:buFont typeface="Verdana"/>
              <a:buChar char="●"/>
            </a:pPr>
            <a:r>
              <a:rPr lang="en-GB" sz="1200" b="1" dirty="0">
                <a:latin typeface="Verdana"/>
                <a:ea typeface="Verdana"/>
                <a:cs typeface="Verdana"/>
                <a:sym typeface="Verdana"/>
              </a:rPr>
              <a:t>Quizzes </a:t>
            </a:r>
            <a:r>
              <a:rPr lang="en-GB" sz="1200" dirty="0">
                <a:latin typeface="Verdana"/>
                <a:ea typeface="Verdana"/>
                <a:cs typeface="Verdana"/>
                <a:sym typeface="Verdana"/>
              </a:rPr>
              <a:t>- write a quiz based on what you have learnt about a topic and get others to test you</a:t>
            </a:r>
          </a:p>
          <a:p>
            <a:pPr marL="457200" lvl="0" indent="-298450">
              <a:lnSpc>
                <a:spcPct val="150000"/>
              </a:lnSpc>
              <a:buSzPts val="1100"/>
              <a:buFont typeface="Verdana"/>
              <a:buChar char="●"/>
            </a:pPr>
            <a:r>
              <a:rPr lang="en-GB" sz="1200" b="1" dirty="0">
                <a:latin typeface="Verdana"/>
                <a:ea typeface="Verdana"/>
                <a:cs typeface="Verdana"/>
                <a:sym typeface="Verdana"/>
              </a:rPr>
              <a:t>Mind maps </a:t>
            </a:r>
            <a:r>
              <a:rPr lang="en-GB" sz="1200" dirty="0">
                <a:latin typeface="Verdana"/>
                <a:ea typeface="Verdana"/>
                <a:cs typeface="Verdana"/>
                <a:sym typeface="Verdana"/>
              </a:rPr>
              <a:t>- produce a mind map to logically organise key concepts</a:t>
            </a:r>
          </a:p>
          <a:p>
            <a:pPr marL="457200" lvl="0" indent="-298450">
              <a:lnSpc>
                <a:spcPct val="150000"/>
              </a:lnSpc>
              <a:buSzPts val="1100"/>
              <a:buFont typeface="Verdana"/>
              <a:buChar char="●"/>
            </a:pPr>
            <a:r>
              <a:rPr lang="en-GB" sz="1200" b="1" dirty="0">
                <a:latin typeface="Verdana"/>
                <a:ea typeface="Verdana"/>
                <a:cs typeface="Verdana"/>
                <a:sym typeface="Verdana"/>
              </a:rPr>
              <a:t>Flash cards </a:t>
            </a:r>
            <a:r>
              <a:rPr lang="en-GB" sz="1200" dirty="0">
                <a:latin typeface="Verdana"/>
                <a:ea typeface="Verdana"/>
                <a:cs typeface="Verdana"/>
                <a:sym typeface="Verdana"/>
              </a:rPr>
              <a:t>- create a set of flash cards that contain key pieces of information and vocabulary for a topic</a:t>
            </a:r>
          </a:p>
          <a:p>
            <a:pPr marL="457200" lvl="0" indent="-298450">
              <a:lnSpc>
                <a:spcPct val="150000"/>
              </a:lnSpc>
              <a:buSzPts val="1100"/>
              <a:buFont typeface="Verdana"/>
              <a:buChar char="●"/>
            </a:pPr>
            <a:r>
              <a:rPr lang="en-GB" sz="1200" b="1" dirty="0">
                <a:latin typeface="Verdana"/>
                <a:ea typeface="Verdana"/>
                <a:cs typeface="Verdana"/>
                <a:sym typeface="Verdana"/>
              </a:rPr>
              <a:t>Read, cover, say, write and check </a:t>
            </a:r>
            <a:r>
              <a:rPr lang="en-GB" sz="1200" dirty="0">
                <a:latin typeface="Verdana"/>
                <a:ea typeface="Verdana"/>
                <a:cs typeface="Verdana"/>
                <a:sym typeface="Verdana"/>
              </a:rPr>
              <a:t>– read 3 pieces of information, cover it over, say it aloud, write it down correctly then check it against your knowledge organiser. Repeat until to you say and write it perfectly</a:t>
            </a:r>
          </a:p>
          <a:p>
            <a:endParaRPr lang="en-GB"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58741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1df7c8367dd_0_156"/>
          <p:cNvSpPr txBox="1">
            <a:spLocks noGrp="1"/>
          </p:cNvSpPr>
          <p:nvPr>
            <p:ph type="title"/>
          </p:nvPr>
        </p:nvSpPr>
        <p:spPr>
          <a:xfrm>
            <a:off x="2958460" y="130986"/>
            <a:ext cx="2169240" cy="742479"/>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800"/>
              <a:buNone/>
            </a:pPr>
            <a:r>
              <a:rPr lang="en" sz="2600" dirty="0">
                <a:latin typeface="Maven Pro" panose="020B0604020202020204" charset="0"/>
              </a:rPr>
              <a:t>Numeracy</a:t>
            </a:r>
            <a:endParaRPr sz="2600" dirty="0">
              <a:latin typeface="Maven Pro" panose="020B0604020202020204" charset="0"/>
            </a:endParaRPr>
          </a:p>
        </p:txBody>
      </p:sp>
      <p:sp>
        <p:nvSpPr>
          <p:cNvPr id="530" name="Google Shape;530;g1df7c8367dd_0_156"/>
          <p:cNvSpPr txBox="1"/>
          <p:nvPr/>
        </p:nvSpPr>
        <p:spPr>
          <a:xfrm>
            <a:off x="221375" y="3305000"/>
            <a:ext cx="3039038" cy="200898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a:solidFill>
                  <a:schemeClr val="dk1"/>
                </a:solidFill>
                <a:latin typeface="Times New Roman"/>
                <a:ea typeface="Times New Roman"/>
                <a:cs typeface="Times New Roman"/>
                <a:sym typeface="Times New Roman"/>
              </a:rPr>
              <a:t>FINDING SHAPES</a:t>
            </a:r>
            <a:endParaRPr sz="1100" b="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1200"/>
              </a:spcBef>
              <a:spcAft>
                <a:spcPts val="1200"/>
              </a:spcAft>
              <a:buClr>
                <a:srgbClr val="000000"/>
              </a:buClr>
              <a:buSzPts val="1050"/>
              <a:buFont typeface="Arial"/>
              <a:buNone/>
            </a:pPr>
            <a:r>
              <a:rPr lang="en" sz="1050" b="0" i="0" u="none" strike="noStrike" cap="none">
                <a:solidFill>
                  <a:schemeClr val="dk1"/>
                </a:solidFill>
                <a:latin typeface="Times New Roman"/>
                <a:ea typeface="Times New Roman"/>
                <a:cs typeface="Times New Roman"/>
                <a:sym typeface="Times New Roman"/>
              </a:rPr>
              <a:t>Look around your house and garden and see how many things you can find which are regular 3D shapes.</a:t>
            </a:r>
            <a:br>
              <a:rPr lang="en" sz="1050" b="0" i="0" u="none" strike="noStrike" cap="none">
                <a:solidFill>
                  <a:schemeClr val="dk1"/>
                </a:solidFill>
                <a:latin typeface="Times New Roman"/>
                <a:ea typeface="Times New Roman"/>
                <a:cs typeface="Times New Roman"/>
                <a:sym typeface="Times New Roman"/>
              </a:rPr>
            </a:br>
            <a:r>
              <a:rPr lang="en" sz="1050" b="0" i="0" u="none" strike="noStrike" cap="none">
                <a:solidFill>
                  <a:schemeClr val="dk1"/>
                </a:solidFill>
                <a:latin typeface="Times New Roman"/>
                <a:ea typeface="Times New Roman"/>
                <a:cs typeface="Times New Roman"/>
                <a:sym typeface="Times New Roman"/>
              </a:rPr>
              <a:t>Draw pictures of the shapes and see if you can work out the volume of them.  Try drawing the plan view and front &amp; side elevations too.</a:t>
            </a:r>
            <a:endParaRPr sz="1050" b="0" i="0" u="none" strike="noStrike" cap="none">
              <a:solidFill>
                <a:schemeClr val="dk1"/>
              </a:solidFill>
              <a:latin typeface="Times New Roman"/>
              <a:ea typeface="Times New Roman"/>
              <a:cs typeface="Times New Roman"/>
              <a:sym typeface="Times New Roman"/>
            </a:endParaRPr>
          </a:p>
        </p:txBody>
      </p:sp>
      <p:sp>
        <p:nvSpPr>
          <p:cNvPr id="531" name="Google Shape;531;g1df7c8367dd_0_156"/>
          <p:cNvSpPr txBox="1"/>
          <p:nvPr/>
        </p:nvSpPr>
        <p:spPr>
          <a:xfrm>
            <a:off x="5286166" y="792894"/>
            <a:ext cx="3651284" cy="395566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RESEARCH TASK</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100"/>
              <a:buFont typeface="Arial"/>
              <a:buNone/>
            </a:pPr>
            <a:r>
              <a:rPr lang="en" sz="1100" b="0" i="0" u="none" strike="noStrike" cap="none">
                <a:solidFill>
                  <a:srgbClr val="000000"/>
                </a:solidFill>
                <a:latin typeface="Arial"/>
                <a:ea typeface="Arial"/>
                <a:cs typeface="Arial"/>
                <a:sym typeface="Arial"/>
              </a:rPr>
              <a:t>Think about something you would like to find out about your friends and family.</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It could be their favourite colour, their favourite TV show, what they eat for breakfast, their worst subject at school ………. or anything at all.</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Decide on some questions you need to ask to find out this information and ask at least 10 people.</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Draw a table to display all your information.</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Decide what sort of graph would work best to display the information.</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Create a poster which includes your original questionnaire, a copy of the table, and all the graphs you decided to draw.</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Write down what you have found out.  Did you answer your question?  Were the responses what you would have expected?</a:t>
            </a:r>
            <a:endParaRPr sz="1100" b="0" i="0" u="none" strike="noStrike" cap="none">
              <a:solidFill>
                <a:srgbClr val="000000"/>
              </a:solidFill>
              <a:latin typeface="Arial"/>
              <a:ea typeface="Arial"/>
              <a:cs typeface="Arial"/>
              <a:sym typeface="Arial"/>
            </a:endParaRPr>
          </a:p>
        </p:txBody>
      </p:sp>
      <p:sp>
        <p:nvSpPr>
          <p:cNvPr id="532" name="Google Shape;532;g1df7c8367dd_0_156"/>
          <p:cNvSpPr txBox="1"/>
          <p:nvPr/>
        </p:nvSpPr>
        <p:spPr>
          <a:xfrm>
            <a:off x="245588" y="743231"/>
            <a:ext cx="3000000" cy="303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ESTIMATION</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r>
              <a:rPr lang="en" sz="1000" b="0" i="0" u="none" strike="noStrike" cap="none">
                <a:solidFill>
                  <a:srgbClr val="000000"/>
                </a:solidFill>
                <a:latin typeface="Arial"/>
                <a:ea typeface="Arial"/>
                <a:cs typeface="Arial"/>
                <a:sym typeface="Arial"/>
              </a:rPr>
              <a:t>Go round each room in your house and think about the size of it.</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Write down an estimate for the following:</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The length of the room</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The height of the room</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The width of the room</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Using this information see if you can work out the area of each room (remember area of a rectangle is length multiplied by width)</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If you have a tape measure (and maybe some help if you aren’t tall enough) you can check and see how close your estimates were.</a:t>
            </a:r>
            <a:endParaRPr sz="1000" b="0" i="0" u="none" strike="noStrike" cap="none">
              <a:solidFill>
                <a:srgbClr val="000000"/>
              </a:solidFill>
              <a:latin typeface="Arial"/>
              <a:ea typeface="Arial"/>
              <a:cs typeface="Arial"/>
              <a:sym typeface="Arial"/>
            </a:endParaRPr>
          </a:p>
        </p:txBody>
      </p:sp>
      <p:sp>
        <p:nvSpPr>
          <p:cNvPr id="533" name="Google Shape;533;g1df7c8367dd_0_156"/>
          <p:cNvSpPr txBox="1"/>
          <p:nvPr/>
        </p:nvSpPr>
        <p:spPr>
          <a:xfrm>
            <a:off x="3236200" y="936720"/>
            <a:ext cx="1891500" cy="3406200"/>
          </a:xfrm>
          <a:prstGeom prst="rect">
            <a:avLst/>
          </a:prstGeom>
          <a:noFill/>
          <a:ln>
            <a:noFill/>
          </a:ln>
        </p:spPr>
        <p:txBody>
          <a:bodyPr spcFirstLastPara="1" wrap="square" lIns="91425" tIns="91425" rIns="91425" bIns="91425" anchor="t" anchorCtr="0">
            <a:spAutoFit/>
          </a:bodyPr>
          <a:lstStyle/>
          <a:p>
            <a:pPr marL="0" marR="0" lvl="0" indent="0" algn="ctr" rtl="0">
              <a:lnSpc>
                <a:spcPct val="107000"/>
              </a:lnSpc>
              <a:spcBef>
                <a:spcPts val="1200"/>
              </a:spcBef>
              <a:spcAft>
                <a:spcPts val="0"/>
              </a:spcAft>
              <a:buClr>
                <a:srgbClr val="000000"/>
              </a:buClr>
              <a:buSzPts val="1000"/>
              <a:buFont typeface="Arial"/>
              <a:buNone/>
            </a:pPr>
            <a:r>
              <a:rPr lang="en" sz="1000" b="0" i="0" u="none" strike="noStrike" cap="none" dirty="0">
                <a:solidFill>
                  <a:schemeClr val="dk1"/>
                </a:solidFill>
                <a:latin typeface="Times New Roman"/>
                <a:ea typeface="Times New Roman"/>
                <a:cs typeface="Times New Roman"/>
                <a:sym typeface="Times New Roman"/>
              </a:rPr>
              <a:t>Volume</a:t>
            </a:r>
            <a:endParaRPr sz="10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7000"/>
              </a:lnSpc>
              <a:spcBef>
                <a:spcPts val="1200"/>
              </a:spcBef>
              <a:spcAft>
                <a:spcPts val="0"/>
              </a:spcAft>
              <a:buClr>
                <a:srgbClr val="000000"/>
              </a:buClr>
              <a:buSzPts val="1000"/>
              <a:buFont typeface="Arial"/>
              <a:buNone/>
            </a:pPr>
            <a:r>
              <a:rPr lang="en" sz="1000" b="0" i="0" u="none" strike="noStrike" cap="none" dirty="0">
                <a:solidFill>
                  <a:schemeClr val="dk1"/>
                </a:solidFill>
                <a:latin typeface="Times New Roman"/>
                <a:ea typeface="Times New Roman"/>
                <a:cs typeface="Times New Roman"/>
                <a:sym typeface="Times New Roman"/>
              </a:rPr>
              <a:t>Surface Area</a:t>
            </a:r>
            <a:endParaRPr sz="10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7000"/>
              </a:lnSpc>
              <a:spcBef>
                <a:spcPts val="1200"/>
              </a:spcBef>
              <a:spcAft>
                <a:spcPts val="0"/>
              </a:spcAft>
              <a:buClr>
                <a:srgbClr val="000000"/>
              </a:buClr>
              <a:buSzPts val="1000"/>
              <a:buFont typeface="Arial"/>
              <a:buNone/>
            </a:pPr>
            <a:r>
              <a:rPr lang="en" sz="1000" b="0" i="0" u="none" strike="noStrike" cap="none" dirty="0">
                <a:solidFill>
                  <a:schemeClr val="dk1"/>
                </a:solidFill>
                <a:latin typeface="Times New Roman"/>
                <a:ea typeface="Times New Roman"/>
                <a:cs typeface="Times New Roman"/>
                <a:sym typeface="Times New Roman"/>
              </a:rPr>
              <a:t>Vertex</a:t>
            </a:r>
            <a:endParaRPr sz="10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7000"/>
              </a:lnSpc>
              <a:spcBef>
                <a:spcPts val="1200"/>
              </a:spcBef>
              <a:spcAft>
                <a:spcPts val="0"/>
              </a:spcAft>
              <a:buClr>
                <a:srgbClr val="000000"/>
              </a:buClr>
              <a:buSzPts val="1000"/>
              <a:buFont typeface="Arial"/>
              <a:buNone/>
            </a:pPr>
            <a:r>
              <a:rPr lang="en" sz="1000" b="0" i="0" u="none" strike="noStrike" cap="none" dirty="0">
                <a:solidFill>
                  <a:schemeClr val="dk1"/>
                </a:solidFill>
                <a:latin typeface="Times New Roman"/>
                <a:ea typeface="Times New Roman"/>
                <a:cs typeface="Times New Roman"/>
                <a:sym typeface="Times New Roman"/>
              </a:rPr>
              <a:t>Edge</a:t>
            </a:r>
            <a:endParaRPr sz="1000" b="0" i="0" u="none" strike="noStrike" cap="none" dirty="0">
              <a:solidFill>
                <a:schemeClr val="dk1"/>
              </a:solidFill>
              <a:latin typeface="Times New Roman"/>
              <a:ea typeface="Times New Roman"/>
              <a:cs typeface="Times New Roman"/>
              <a:sym typeface="Times New Roman"/>
            </a:endParaRPr>
          </a:p>
          <a:p>
            <a:pPr marL="1828800" marR="0" lvl="0" indent="0" algn="ctr" rtl="0">
              <a:lnSpc>
                <a:spcPct val="107000"/>
              </a:lnSpc>
              <a:spcBef>
                <a:spcPts val="1200"/>
              </a:spcBef>
              <a:spcAft>
                <a:spcPts val="0"/>
              </a:spcAft>
              <a:buClr>
                <a:srgbClr val="000000"/>
              </a:buClr>
              <a:buSzPts val="1000"/>
              <a:buFont typeface="Arial"/>
              <a:buNone/>
            </a:pPr>
            <a:endParaRPr sz="1000" b="0" i="0" u="none" strike="noStrike" cap="none" dirty="0">
              <a:solidFill>
                <a:schemeClr val="dk1"/>
              </a:solidFill>
              <a:latin typeface="Times New Roman"/>
              <a:ea typeface="Times New Roman"/>
              <a:cs typeface="Times New Roman"/>
              <a:sym typeface="Times New Roman"/>
            </a:endParaRPr>
          </a:p>
          <a:p>
            <a:pPr marL="1828800" marR="0" lvl="0" indent="0" algn="ctr" rtl="0">
              <a:lnSpc>
                <a:spcPct val="107000"/>
              </a:lnSpc>
              <a:spcBef>
                <a:spcPts val="1200"/>
              </a:spcBef>
              <a:spcAft>
                <a:spcPts val="0"/>
              </a:spcAft>
              <a:buClr>
                <a:srgbClr val="000000"/>
              </a:buClr>
              <a:buSzPts val="1000"/>
              <a:buFont typeface="Arial"/>
              <a:buNone/>
            </a:pPr>
            <a:endParaRPr sz="1000" b="0" i="0" u="none" strike="noStrike" cap="none" dirty="0">
              <a:solidFill>
                <a:schemeClr val="dk1"/>
              </a:solidFill>
              <a:latin typeface="Times New Roman"/>
              <a:ea typeface="Times New Roman"/>
              <a:cs typeface="Times New Roman"/>
              <a:sym typeface="Times New Roman"/>
            </a:endParaRPr>
          </a:p>
          <a:p>
            <a:pPr marL="1828800" marR="0" lvl="0" indent="0" algn="ctr" rtl="0">
              <a:lnSpc>
                <a:spcPct val="107000"/>
              </a:lnSpc>
              <a:spcBef>
                <a:spcPts val="1200"/>
              </a:spcBef>
              <a:spcAft>
                <a:spcPts val="0"/>
              </a:spcAft>
              <a:buClr>
                <a:srgbClr val="000000"/>
              </a:buClr>
              <a:buSzPts val="1000"/>
              <a:buFont typeface="Arial"/>
              <a:buNone/>
            </a:pPr>
            <a:endParaRPr sz="10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7000"/>
              </a:lnSpc>
              <a:spcBef>
                <a:spcPts val="1200"/>
              </a:spcBef>
              <a:spcAft>
                <a:spcPts val="0"/>
              </a:spcAft>
              <a:buClr>
                <a:srgbClr val="000000"/>
              </a:buClr>
              <a:buSzPts val="1000"/>
              <a:buFont typeface="Arial"/>
              <a:buNone/>
            </a:pPr>
            <a:r>
              <a:rPr lang="en" sz="1000" b="0" i="0" u="none" strike="noStrike" cap="none" dirty="0">
                <a:solidFill>
                  <a:schemeClr val="dk1"/>
                </a:solidFill>
                <a:latin typeface="Times New Roman"/>
                <a:ea typeface="Times New Roman"/>
                <a:cs typeface="Times New Roman"/>
                <a:sym typeface="Times New Roman"/>
              </a:rPr>
              <a:t>Create a poster showing the definitions of these words.</a:t>
            </a:r>
            <a:endParaRPr sz="10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15000"/>
              </a:lnSpc>
              <a:spcBef>
                <a:spcPts val="1200"/>
              </a:spcBef>
              <a:spcAft>
                <a:spcPts val="1200"/>
              </a:spcAft>
              <a:buClr>
                <a:srgbClr val="000000"/>
              </a:buClr>
              <a:buSzPts val="1000"/>
              <a:buFont typeface="Arial"/>
              <a:buNone/>
            </a:pPr>
            <a:r>
              <a:rPr lang="en" sz="1000" b="0" i="0" u="none" strike="noStrike" cap="none" dirty="0">
                <a:solidFill>
                  <a:schemeClr val="dk1"/>
                </a:solidFill>
                <a:latin typeface="Times New Roman"/>
                <a:ea typeface="Times New Roman"/>
                <a:cs typeface="Times New Roman"/>
                <a:sym typeface="Times New Roman"/>
              </a:rPr>
              <a:t>Including pictures will really help you remember what they mean.</a:t>
            </a:r>
            <a:endParaRPr sz="1000" b="0" i="0" u="none" strike="noStrike" cap="none" dirty="0">
              <a:solidFill>
                <a:schemeClr val="dk1"/>
              </a:solidFill>
              <a:latin typeface="Times New Roman"/>
              <a:ea typeface="Times New Roman"/>
              <a:cs typeface="Times New Roman"/>
              <a:sym typeface="Times New Roman"/>
            </a:endParaRPr>
          </a:p>
        </p:txBody>
      </p:sp>
      <p:pic>
        <p:nvPicPr>
          <p:cNvPr id="534" name="Google Shape;534;g1df7c8367dd_0_156"/>
          <p:cNvPicPr preferRelativeResize="0"/>
          <p:nvPr/>
        </p:nvPicPr>
        <p:blipFill rotWithShape="1">
          <a:blip r:embed="rId3">
            <a:alphaModFix/>
          </a:blip>
          <a:srcRect/>
          <a:stretch/>
        </p:blipFill>
        <p:spPr>
          <a:xfrm>
            <a:off x="7931475" y="4152418"/>
            <a:ext cx="979550" cy="837407"/>
          </a:xfrm>
          <a:prstGeom prst="rect">
            <a:avLst/>
          </a:prstGeom>
          <a:noFill/>
          <a:ln>
            <a:noFill/>
          </a:ln>
        </p:spPr>
      </p:pic>
      <p:pic>
        <p:nvPicPr>
          <p:cNvPr id="535" name="Google Shape;535;g1df7c8367dd_0_156"/>
          <p:cNvPicPr preferRelativeResize="0"/>
          <p:nvPr/>
        </p:nvPicPr>
        <p:blipFill rotWithShape="1">
          <a:blip r:embed="rId4">
            <a:alphaModFix/>
          </a:blip>
          <a:srcRect/>
          <a:stretch/>
        </p:blipFill>
        <p:spPr>
          <a:xfrm>
            <a:off x="6447400" y="4258731"/>
            <a:ext cx="1261900" cy="711694"/>
          </a:xfrm>
          <a:prstGeom prst="rect">
            <a:avLst/>
          </a:prstGeom>
          <a:noFill/>
          <a:ln>
            <a:noFill/>
          </a:ln>
        </p:spPr>
      </p:pic>
      <p:pic>
        <p:nvPicPr>
          <p:cNvPr id="536" name="Google Shape;536;g1df7c8367dd_0_156"/>
          <p:cNvPicPr preferRelativeResize="0"/>
          <p:nvPr/>
        </p:nvPicPr>
        <p:blipFill rotWithShape="1">
          <a:blip r:embed="rId5">
            <a:alphaModFix/>
          </a:blip>
          <a:srcRect/>
          <a:stretch/>
        </p:blipFill>
        <p:spPr>
          <a:xfrm>
            <a:off x="3696869" y="2427075"/>
            <a:ext cx="979549" cy="680017"/>
          </a:xfrm>
          <a:prstGeom prst="rect">
            <a:avLst/>
          </a:prstGeom>
          <a:noFill/>
          <a:ln>
            <a:noFill/>
          </a:ln>
        </p:spPr>
      </p:pic>
      <p:pic>
        <p:nvPicPr>
          <p:cNvPr id="537" name="Google Shape;537;g1df7c8367dd_0_156"/>
          <p:cNvPicPr preferRelativeResize="0"/>
          <p:nvPr/>
        </p:nvPicPr>
        <p:blipFill rotWithShape="1">
          <a:blip r:embed="rId6">
            <a:alphaModFix/>
          </a:blip>
          <a:srcRect/>
          <a:stretch/>
        </p:blipFill>
        <p:spPr>
          <a:xfrm>
            <a:off x="2659861" y="3361893"/>
            <a:ext cx="358622" cy="572675"/>
          </a:xfrm>
          <a:prstGeom prst="rect">
            <a:avLst/>
          </a:prstGeom>
          <a:noFill/>
          <a:ln>
            <a:noFill/>
          </a:ln>
        </p:spPr>
      </p:pic>
      <p:pic>
        <p:nvPicPr>
          <p:cNvPr id="538" name="Google Shape;538;g1df7c8367dd_0_156"/>
          <p:cNvPicPr preferRelativeResize="0"/>
          <p:nvPr/>
        </p:nvPicPr>
        <p:blipFill rotWithShape="1">
          <a:blip r:embed="rId7">
            <a:alphaModFix/>
          </a:blip>
          <a:srcRect l="-245160" t="-167516" r="245160" b="209427"/>
          <a:stretch/>
        </p:blipFill>
        <p:spPr>
          <a:xfrm>
            <a:off x="974300" y="1918795"/>
            <a:ext cx="1095375" cy="572670"/>
          </a:xfrm>
          <a:prstGeom prst="rect">
            <a:avLst/>
          </a:prstGeom>
          <a:noFill/>
          <a:ln>
            <a:noFill/>
          </a:ln>
        </p:spPr>
      </p:pic>
      <p:pic>
        <p:nvPicPr>
          <p:cNvPr id="539" name="Google Shape;539;g1df7c8367dd_0_156"/>
          <p:cNvPicPr preferRelativeResize="0"/>
          <p:nvPr/>
        </p:nvPicPr>
        <p:blipFill rotWithShape="1">
          <a:blip r:embed="rId8">
            <a:alphaModFix/>
          </a:blip>
          <a:srcRect/>
          <a:stretch/>
        </p:blipFill>
        <p:spPr>
          <a:xfrm>
            <a:off x="2224860" y="1860654"/>
            <a:ext cx="621405" cy="464835"/>
          </a:xfrm>
          <a:prstGeom prst="rect">
            <a:avLst/>
          </a:prstGeom>
          <a:noFill/>
          <a:ln>
            <a:noFill/>
          </a:ln>
        </p:spPr>
      </p:pic>
      <p:sp>
        <p:nvSpPr>
          <p:cNvPr id="540" name="Google Shape;540;g1df7c8367dd_0_156"/>
          <p:cNvSpPr/>
          <p:nvPr/>
        </p:nvSpPr>
        <p:spPr>
          <a:xfrm>
            <a:off x="114475" y="132450"/>
            <a:ext cx="2378400" cy="691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3" name="Google Shape;543;g1df7c8367dd_0_156"/>
          <p:cNvPicPr preferRelativeResize="0"/>
          <p:nvPr/>
        </p:nvPicPr>
        <p:blipFill rotWithShape="1">
          <a:blip r:embed="rId9">
            <a:alphaModFix/>
          </a:blip>
          <a:srcRect/>
          <a:stretch/>
        </p:blipFill>
        <p:spPr>
          <a:xfrm>
            <a:off x="1523328" y="680135"/>
            <a:ext cx="6090432" cy="353599"/>
          </a:xfrm>
          <a:prstGeom prst="rect">
            <a:avLst/>
          </a:prstGeom>
          <a:noFill/>
          <a:ln>
            <a:noFill/>
          </a:ln>
        </p:spPr>
      </p:pic>
      <p:sp>
        <p:nvSpPr>
          <p:cNvPr id="2" name="Rectangle 1">
            <a:extLst>
              <a:ext uri="{FF2B5EF4-FFF2-40B4-BE49-F238E27FC236}">
                <a16:creationId xmlns:a16="http://schemas.microsoft.com/office/drawing/2014/main" id="{CD912DB1-FD33-4AE3-BD7A-904B6C508FD5}"/>
              </a:ext>
            </a:extLst>
          </p:cNvPr>
          <p:cNvSpPr/>
          <p:nvPr/>
        </p:nvSpPr>
        <p:spPr>
          <a:xfrm>
            <a:off x="2342733" y="132450"/>
            <a:ext cx="787585" cy="421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Things to do whilst at Wilsthorpe</a:t>
            </a:r>
            <a:endParaRPr sz="2800" b="0" i="0" u="none" strike="noStrike" cap="none" dirty="0">
              <a:solidFill>
                <a:schemeClr val="tx1"/>
              </a:solidFill>
              <a:latin typeface="Maven Pro Medium"/>
              <a:ea typeface="Maven Pro Medium"/>
              <a:cs typeface="Maven Pro Medium"/>
              <a:sym typeface="Maven Pro Medium"/>
            </a:endParaRPr>
          </a:p>
        </p:txBody>
      </p:sp>
      <p:pic>
        <p:nvPicPr>
          <p:cNvPr id="375" name="Google Shape;375;p38"/>
          <p:cNvPicPr preferRelativeResize="0"/>
          <p:nvPr/>
        </p:nvPicPr>
        <p:blipFill rotWithShape="1">
          <a:blip r:embed="rId3">
            <a:alphaModFix/>
          </a:blip>
          <a:srcRect/>
          <a:stretch/>
        </p:blipFill>
        <p:spPr>
          <a:xfrm>
            <a:off x="1268818" y="889899"/>
            <a:ext cx="6784808" cy="4010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tx1"/>
                </a:solidFill>
                <a:latin typeface="Maven Pro"/>
                <a:ea typeface="Maven Pro Medium"/>
                <a:cs typeface="Maven Pro Medium"/>
                <a:sym typeface="Maven Pro"/>
              </a:rPr>
              <a:t>Out of lesson opportunities</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8F1C244F-A201-4788-9522-ED106DC9440C}"/>
              </a:ext>
            </a:extLst>
          </p:cNvPr>
          <p:cNvPicPr>
            <a:picLocks noChangeAspect="1"/>
          </p:cNvPicPr>
          <p:nvPr/>
        </p:nvPicPr>
        <p:blipFill>
          <a:blip r:embed="rId3"/>
          <a:stretch>
            <a:fillRect/>
          </a:stretch>
        </p:blipFill>
        <p:spPr>
          <a:xfrm>
            <a:off x="263641" y="796648"/>
            <a:ext cx="8616718" cy="4220060"/>
          </a:xfrm>
          <a:prstGeom prst="rect">
            <a:avLst/>
          </a:prstGeom>
        </p:spPr>
      </p:pic>
    </p:spTree>
    <p:extLst>
      <p:ext uri="{BB962C8B-B14F-4D97-AF65-F5344CB8AC3E}">
        <p14:creationId xmlns:p14="http://schemas.microsoft.com/office/powerpoint/2010/main" val="102978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tx1"/>
                </a:solidFill>
                <a:latin typeface="Maven Pro"/>
                <a:ea typeface="Maven Pro Medium"/>
                <a:cs typeface="Maven Pro Medium"/>
                <a:sym typeface="Maven Pro"/>
              </a:rPr>
              <a:t>Notes and Reminders</a:t>
            </a:r>
            <a:endParaRPr sz="2800" b="0" i="0" u="none" strike="noStrike" cap="none" dirty="0">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ableStyleId>{645D7DD7-A29E-4A73-AE01-7E8EC7D97C5C}</a:tableStyleId>
              </a:tblPr>
              <a:tblGrid>
                <a:gridCol w="8962199">
                  <a:extLst>
                    <a:ext uri="{9D8B030D-6E8A-4147-A177-3AD203B41FA5}">
                      <a16:colId xmlns:a16="http://schemas.microsoft.com/office/drawing/2014/main" val="657191806"/>
                    </a:ext>
                  </a:extLst>
                </a:gridCol>
              </a:tblGrid>
              <a:tr h="256415">
                <a:tc>
                  <a:txBody>
                    <a:bodyPr/>
                    <a:lstStyle/>
                    <a:p>
                      <a:endParaRPr lang="en-GB" dirty="0"/>
                    </a:p>
                  </a:txBody>
                  <a:tcPr/>
                </a:tc>
                <a:extLst>
                  <a:ext uri="{0D108BD9-81ED-4DB2-BD59-A6C34878D82A}">
                    <a16:rowId xmlns:a16="http://schemas.microsoft.com/office/drawing/2014/main" val="1297070681"/>
                  </a:ext>
                </a:extLst>
              </a:tr>
              <a:tr h="256415">
                <a:tc>
                  <a:txBody>
                    <a:bodyPr/>
                    <a:lstStyle/>
                    <a:p>
                      <a:endParaRPr lang="en-GB" dirty="0"/>
                    </a:p>
                  </a:txBody>
                  <a:tcPr/>
                </a:tc>
                <a:extLst>
                  <a:ext uri="{0D108BD9-81ED-4DB2-BD59-A6C34878D82A}">
                    <a16:rowId xmlns:a16="http://schemas.microsoft.com/office/drawing/2014/main" val="2060184303"/>
                  </a:ext>
                </a:extLst>
              </a:tr>
              <a:tr h="256415">
                <a:tc>
                  <a:txBody>
                    <a:bodyPr/>
                    <a:lstStyle/>
                    <a:p>
                      <a:endParaRPr lang="en-GB" dirty="0"/>
                    </a:p>
                  </a:txBody>
                  <a:tcPr/>
                </a:tc>
                <a:extLst>
                  <a:ext uri="{0D108BD9-81ED-4DB2-BD59-A6C34878D82A}">
                    <a16:rowId xmlns:a16="http://schemas.microsoft.com/office/drawing/2014/main" val="2053149074"/>
                  </a:ext>
                </a:extLst>
              </a:tr>
              <a:tr h="256415">
                <a:tc>
                  <a:txBody>
                    <a:bodyPr/>
                    <a:lstStyle/>
                    <a:p>
                      <a:endParaRPr lang="en-GB" dirty="0"/>
                    </a:p>
                  </a:txBody>
                  <a:tcPr/>
                </a:tc>
                <a:extLst>
                  <a:ext uri="{0D108BD9-81ED-4DB2-BD59-A6C34878D82A}">
                    <a16:rowId xmlns:a16="http://schemas.microsoft.com/office/drawing/2014/main" val="3939794715"/>
                  </a:ext>
                </a:extLst>
              </a:tr>
              <a:tr h="256415">
                <a:tc>
                  <a:txBody>
                    <a:bodyPr/>
                    <a:lstStyle/>
                    <a:p>
                      <a:endParaRPr lang="en-GB" dirty="0"/>
                    </a:p>
                  </a:txBody>
                  <a:tcPr/>
                </a:tc>
                <a:extLst>
                  <a:ext uri="{0D108BD9-81ED-4DB2-BD59-A6C34878D82A}">
                    <a16:rowId xmlns:a16="http://schemas.microsoft.com/office/drawing/2014/main" val="732661142"/>
                  </a:ext>
                </a:extLst>
              </a:tr>
              <a:tr h="256415">
                <a:tc>
                  <a:txBody>
                    <a:bodyPr/>
                    <a:lstStyle/>
                    <a:p>
                      <a:endParaRPr lang="en-GB" dirty="0"/>
                    </a:p>
                  </a:txBody>
                  <a:tcPr/>
                </a:tc>
                <a:extLst>
                  <a:ext uri="{0D108BD9-81ED-4DB2-BD59-A6C34878D82A}">
                    <a16:rowId xmlns:a16="http://schemas.microsoft.com/office/drawing/2014/main" val="3898705908"/>
                  </a:ext>
                </a:extLst>
              </a:tr>
              <a:tr h="256415">
                <a:tc>
                  <a:txBody>
                    <a:bodyPr/>
                    <a:lstStyle/>
                    <a:p>
                      <a:endParaRPr lang="en-GB" dirty="0"/>
                    </a:p>
                  </a:txBody>
                  <a:tcPr/>
                </a:tc>
                <a:extLst>
                  <a:ext uri="{0D108BD9-81ED-4DB2-BD59-A6C34878D82A}">
                    <a16:rowId xmlns:a16="http://schemas.microsoft.com/office/drawing/2014/main" val="724385643"/>
                  </a:ext>
                </a:extLst>
              </a:tr>
              <a:tr h="256415">
                <a:tc>
                  <a:txBody>
                    <a:bodyPr/>
                    <a:lstStyle/>
                    <a:p>
                      <a:endParaRPr lang="en-GB" dirty="0"/>
                    </a:p>
                  </a:txBody>
                  <a:tcPr/>
                </a:tc>
                <a:extLst>
                  <a:ext uri="{0D108BD9-81ED-4DB2-BD59-A6C34878D82A}">
                    <a16:rowId xmlns:a16="http://schemas.microsoft.com/office/drawing/2014/main" val="113429881"/>
                  </a:ext>
                </a:extLst>
              </a:tr>
              <a:tr h="256415">
                <a:tc>
                  <a:txBody>
                    <a:bodyPr/>
                    <a:lstStyle/>
                    <a:p>
                      <a:endParaRPr lang="en-GB" dirty="0"/>
                    </a:p>
                  </a:txBody>
                  <a:tcPr/>
                </a:tc>
                <a:extLst>
                  <a:ext uri="{0D108BD9-81ED-4DB2-BD59-A6C34878D82A}">
                    <a16:rowId xmlns:a16="http://schemas.microsoft.com/office/drawing/2014/main" val="2925031002"/>
                  </a:ext>
                </a:extLst>
              </a:tr>
              <a:tr h="256415">
                <a:tc>
                  <a:txBody>
                    <a:bodyPr/>
                    <a:lstStyle/>
                    <a:p>
                      <a:endParaRPr lang="en-GB" dirty="0"/>
                    </a:p>
                  </a:txBody>
                  <a:tcPr/>
                </a:tc>
                <a:extLst>
                  <a:ext uri="{0D108BD9-81ED-4DB2-BD59-A6C34878D82A}">
                    <a16:rowId xmlns:a16="http://schemas.microsoft.com/office/drawing/2014/main" val="2386535199"/>
                  </a:ext>
                </a:extLst>
              </a:tr>
              <a:tr h="256415">
                <a:tc>
                  <a:txBody>
                    <a:bodyPr/>
                    <a:lstStyle/>
                    <a:p>
                      <a:endParaRPr lang="en-GB" dirty="0"/>
                    </a:p>
                  </a:txBody>
                  <a:tcPr/>
                </a:tc>
                <a:extLst>
                  <a:ext uri="{0D108BD9-81ED-4DB2-BD59-A6C34878D82A}">
                    <a16:rowId xmlns:a16="http://schemas.microsoft.com/office/drawing/2014/main" val="4143667042"/>
                  </a:ext>
                </a:extLst>
              </a:tr>
              <a:tr h="256415">
                <a:tc>
                  <a:txBody>
                    <a:bodyPr/>
                    <a:lstStyle/>
                    <a:p>
                      <a:endParaRPr lang="en-GB" dirty="0"/>
                    </a:p>
                  </a:txBody>
                  <a:tcPr/>
                </a:tc>
                <a:extLst>
                  <a:ext uri="{0D108BD9-81ED-4DB2-BD59-A6C34878D82A}">
                    <a16:rowId xmlns:a16="http://schemas.microsoft.com/office/drawing/2014/main" val="2961002385"/>
                  </a:ext>
                </a:extLst>
              </a:tr>
              <a:tr h="256415">
                <a:tc>
                  <a:txBody>
                    <a:bodyPr/>
                    <a:lstStyle/>
                    <a:p>
                      <a:endParaRPr lang="en-GB" dirty="0"/>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1164670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tx1"/>
                </a:solidFill>
                <a:latin typeface="Maven Pro"/>
                <a:ea typeface="Maven Pro Medium"/>
                <a:cs typeface="Maven Pro Medium"/>
                <a:sym typeface="Maven Pro"/>
              </a:rPr>
              <a:t>Notes and Reminders</a:t>
            </a:r>
            <a:endParaRPr sz="2800" b="0" i="0" u="none" strike="noStrike" cap="none" dirty="0">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ableStyleId>{645D7DD7-A29E-4A73-AE01-7E8EC7D97C5C}</a:tableStyleId>
              </a:tblPr>
              <a:tblGrid>
                <a:gridCol w="8962199">
                  <a:extLst>
                    <a:ext uri="{9D8B030D-6E8A-4147-A177-3AD203B41FA5}">
                      <a16:colId xmlns:a16="http://schemas.microsoft.com/office/drawing/2014/main" val="657191806"/>
                    </a:ext>
                  </a:extLst>
                </a:gridCol>
              </a:tblGrid>
              <a:tr h="256415">
                <a:tc>
                  <a:txBody>
                    <a:bodyPr/>
                    <a:lstStyle/>
                    <a:p>
                      <a:endParaRPr lang="en-GB" dirty="0"/>
                    </a:p>
                  </a:txBody>
                  <a:tcPr/>
                </a:tc>
                <a:extLst>
                  <a:ext uri="{0D108BD9-81ED-4DB2-BD59-A6C34878D82A}">
                    <a16:rowId xmlns:a16="http://schemas.microsoft.com/office/drawing/2014/main" val="1297070681"/>
                  </a:ext>
                </a:extLst>
              </a:tr>
              <a:tr h="256415">
                <a:tc>
                  <a:txBody>
                    <a:bodyPr/>
                    <a:lstStyle/>
                    <a:p>
                      <a:endParaRPr lang="en-GB" dirty="0"/>
                    </a:p>
                  </a:txBody>
                  <a:tcPr/>
                </a:tc>
                <a:extLst>
                  <a:ext uri="{0D108BD9-81ED-4DB2-BD59-A6C34878D82A}">
                    <a16:rowId xmlns:a16="http://schemas.microsoft.com/office/drawing/2014/main" val="2060184303"/>
                  </a:ext>
                </a:extLst>
              </a:tr>
              <a:tr h="256415">
                <a:tc>
                  <a:txBody>
                    <a:bodyPr/>
                    <a:lstStyle/>
                    <a:p>
                      <a:endParaRPr lang="en-GB" dirty="0"/>
                    </a:p>
                  </a:txBody>
                  <a:tcPr/>
                </a:tc>
                <a:extLst>
                  <a:ext uri="{0D108BD9-81ED-4DB2-BD59-A6C34878D82A}">
                    <a16:rowId xmlns:a16="http://schemas.microsoft.com/office/drawing/2014/main" val="2053149074"/>
                  </a:ext>
                </a:extLst>
              </a:tr>
              <a:tr h="256415">
                <a:tc>
                  <a:txBody>
                    <a:bodyPr/>
                    <a:lstStyle/>
                    <a:p>
                      <a:endParaRPr lang="en-GB" dirty="0"/>
                    </a:p>
                  </a:txBody>
                  <a:tcPr/>
                </a:tc>
                <a:extLst>
                  <a:ext uri="{0D108BD9-81ED-4DB2-BD59-A6C34878D82A}">
                    <a16:rowId xmlns:a16="http://schemas.microsoft.com/office/drawing/2014/main" val="3939794715"/>
                  </a:ext>
                </a:extLst>
              </a:tr>
              <a:tr h="256415">
                <a:tc>
                  <a:txBody>
                    <a:bodyPr/>
                    <a:lstStyle/>
                    <a:p>
                      <a:endParaRPr lang="en-GB" dirty="0"/>
                    </a:p>
                  </a:txBody>
                  <a:tcPr/>
                </a:tc>
                <a:extLst>
                  <a:ext uri="{0D108BD9-81ED-4DB2-BD59-A6C34878D82A}">
                    <a16:rowId xmlns:a16="http://schemas.microsoft.com/office/drawing/2014/main" val="732661142"/>
                  </a:ext>
                </a:extLst>
              </a:tr>
              <a:tr h="256415">
                <a:tc>
                  <a:txBody>
                    <a:bodyPr/>
                    <a:lstStyle/>
                    <a:p>
                      <a:endParaRPr lang="en-GB" dirty="0"/>
                    </a:p>
                  </a:txBody>
                  <a:tcPr/>
                </a:tc>
                <a:extLst>
                  <a:ext uri="{0D108BD9-81ED-4DB2-BD59-A6C34878D82A}">
                    <a16:rowId xmlns:a16="http://schemas.microsoft.com/office/drawing/2014/main" val="3898705908"/>
                  </a:ext>
                </a:extLst>
              </a:tr>
              <a:tr h="256415">
                <a:tc>
                  <a:txBody>
                    <a:bodyPr/>
                    <a:lstStyle/>
                    <a:p>
                      <a:endParaRPr lang="en-GB" dirty="0"/>
                    </a:p>
                  </a:txBody>
                  <a:tcPr/>
                </a:tc>
                <a:extLst>
                  <a:ext uri="{0D108BD9-81ED-4DB2-BD59-A6C34878D82A}">
                    <a16:rowId xmlns:a16="http://schemas.microsoft.com/office/drawing/2014/main" val="724385643"/>
                  </a:ext>
                </a:extLst>
              </a:tr>
              <a:tr h="256415">
                <a:tc>
                  <a:txBody>
                    <a:bodyPr/>
                    <a:lstStyle/>
                    <a:p>
                      <a:endParaRPr lang="en-GB" dirty="0"/>
                    </a:p>
                  </a:txBody>
                  <a:tcPr/>
                </a:tc>
                <a:extLst>
                  <a:ext uri="{0D108BD9-81ED-4DB2-BD59-A6C34878D82A}">
                    <a16:rowId xmlns:a16="http://schemas.microsoft.com/office/drawing/2014/main" val="113429881"/>
                  </a:ext>
                </a:extLst>
              </a:tr>
              <a:tr h="256415">
                <a:tc>
                  <a:txBody>
                    <a:bodyPr/>
                    <a:lstStyle/>
                    <a:p>
                      <a:endParaRPr lang="en-GB" dirty="0"/>
                    </a:p>
                  </a:txBody>
                  <a:tcPr/>
                </a:tc>
                <a:extLst>
                  <a:ext uri="{0D108BD9-81ED-4DB2-BD59-A6C34878D82A}">
                    <a16:rowId xmlns:a16="http://schemas.microsoft.com/office/drawing/2014/main" val="2925031002"/>
                  </a:ext>
                </a:extLst>
              </a:tr>
              <a:tr h="256415">
                <a:tc>
                  <a:txBody>
                    <a:bodyPr/>
                    <a:lstStyle/>
                    <a:p>
                      <a:endParaRPr lang="en-GB" dirty="0"/>
                    </a:p>
                  </a:txBody>
                  <a:tcPr/>
                </a:tc>
                <a:extLst>
                  <a:ext uri="{0D108BD9-81ED-4DB2-BD59-A6C34878D82A}">
                    <a16:rowId xmlns:a16="http://schemas.microsoft.com/office/drawing/2014/main" val="2386535199"/>
                  </a:ext>
                </a:extLst>
              </a:tr>
              <a:tr h="256415">
                <a:tc>
                  <a:txBody>
                    <a:bodyPr/>
                    <a:lstStyle/>
                    <a:p>
                      <a:endParaRPr lang="en-GB" dirty="0"/>
                    </a:p>
                  </a:txBody>
                  <a:tcPr/>
                </a:tc>
                <a:extLst>
                  <a:ext uri="{0D108BD9-81ED-4DB2-BD59-A6C34878D82A}">
                    <a16:rowId xmlns:a16="http://schemas.microsoft.com/office/drawing/2014/main" val="4143667042"/>
                  </a:ext>
                </a:extLst>
              </a:tr>
              <a:tr h="256415">
                <a:tc>
                  <a:txBody>
                    <a:bodyPr/>
                    <a:lstStyle/>
                    <a:p>
                      <a:endParaRPr lang="en-GB" dirty="0"/>
                    </a:p>
                  </a:txBody>
                  <a:tcPr/>
                </a:tc>
                <a:extLst>
                  <a:ext uri="{0D108BD9-81ED-4DB2-BD59-A6C34878D82A}">
                    <a16:rowId xmlns:a16="http://schemas.microsoft.com/office/drawing/2014/main" val="2961002385"/>
                  </a:ext>
                </a:extLst>
              </a:tr>
              <a:tr h="256415">
                <a:tc>
                  <a:txBody>
                    <a:bodyPr/>
                    <a:lstStyle/>
                    <a:p>
                      <a:endParaRPr lang="en-GB" dirty="0"/>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3006808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tx1"/>
                </a:solidFill>
                <a:latin typeface="Maven Pro"/>
                <a:ea typeface="Maven Pro Medium"/>
                <a:cs typeface="Maven Pro Medium"/>
                <a:sym typeface="Maven Pro"/>
              </a:rPr>
              <a:t>Notes and Reminders</a:t>
            </a:r>
            <a:endParaRPr sz="2800" b="0" i="0" u="none" strike="noStrike" cap="none" dirty="0">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ableStyleId>{645D7DD7-A29E-4A73-AE01-7E8EC7D97C5C}</a:tableStyleId>
              </a:tblPr>
              <a:tblGrid>
                <a:gridCol w="8962199">
                  <a:extLst>
                    <a:ext uri="{9D8B030D-6E8A-4147-A177-3AD203B41FA5}">
                      <a16:colId xmlns:a16="http://schemas.microsoft.com/office/drawing/2014/main" val="657191806"/>
                    </a:ext>
                  </a:extLst>
                </a:gridCol>
              </a:tblGrid>
              <a:tr h="256415">
                <a:tc>
                  <a:txBody>
                    <a:bodyPr/>
                    <a:lstStyle/>
                    <a:p>
                      <a:endParaRPr lang="en-GB" dirty="0"/>
                    </a:p>
                  </a:txBody>
                  <a:tcPr/>
                </a:tc>
                <a:extLst>
                  <a:ext uri="{0D108BD9-81ED-4DB2-BD59-A6C34878D82A}">
                    <a16:rowId xmlns:a16="http://schemas.microsoft.com/office/drawing/2014/main" val="1297070681"/>
                  </a:ext>
                </a:extLst>
              </a:tr>
              <a:tr h="256415">
                <a:tc>
                  <a:txBody>
                    <a:bodyPr/>
                    <a:lstStyle/>
                    <a:p>
                      <a:endParaRPr lang="en-GB" dirty="0"/>
                    </a:p>
                  </a:txBody>
                  <a:tcPr/>
                </a:tc>
                <a:extLst>
                  <a:ext uri="{0D108BD9-81ED-4DB2-BD59-A6C34878D82A}">
                    <a16:rowId xmlns:a16="http://schemas.microsoft.com/office/drawing/2014/main" val="2060184303"/>
                  </a:ext>
                </a:extLst>
              </a:tr>
              <a:tr h="256415">
                <a:tc>
                  <a:txBody>
                    <a:bodyPr/>
                    <a:lstStyle/>
                    <a:p>
                      <a:endParaRPr lang="en-GB" dirty="0"/>
                    </a:p>
                  </a:txBody>
                  <a:tcPr/>
                </a:tc>
                <a:extLst>
                  <a:ext uri="{0D108BD9-81ED-4DB2-BD59-A6C34878D82A}">
                    <a16:rowId xmlns:a16="http://schemas.microsoft.com/office/drawing/2014/main" val="2053149074"/>
                  </a:ext>
                </a:extLst>
              </a:tr>
              <a:tr h="256415">
                <a:tc>
                  <a:txBody>
                    <a:bodyPr/>
                    <a:lstStyle/>
                    <a:p>
                      <a:endParaRPr lang="en-GB" dirty="0"/>
                    </a:p>
                  </a:txBody>
                  <a:tcPr/>
                </a:tc>
                <a:extLst>
                  <a:ext uri="{0D108BD9-81ED-4DB2-BD59-A6C34878D82A}">
                    <a16:rowId xmlns:a16="http://schemas.microsoft.com/office/drawing/2014/main" val="3939794715"/>
                  </a:ext>
                </a:extLst>
              </a:tr>
              <a:tr h="256415">
                <a:tc>
                  <a:txBody>
                    <a:bodyPr/>
                    <a:lstStyle/>
                    <a:p>
                      <a:endParaRPr lang="en-GB" dirty="0"/>
                    </a:p>
                  </a:txBody>
                  <a:tcPr/>
                </a:tc>
                <a:extLst>
                  <a:ext uri="{0D108BD9-81ED-4DB2-BD59-A6C34878D82A}">
                    <a16:rowId xmlns:a16="http://schemas.microsoft.com/office/drawing/2014/main" val="732661142"/>
                  </a:ext>
                </a:extLst>
              </a:tr>
              <a:tr h="256415">
                <a:tc>
                  <a:txBody>
                    <a:bodyPr/>
                    <a:lstStyle/>
                    <a:p>
                      <a:endParaRPr lang="en-GB" dirty="0"/>
                    </a:p>
                  </a:txBody>
                  <a:tcPr/>
                </a:tc>
                <a:extLst>
                  <a:ext uri="{0D108BD9-81ED-4DB2-BD59-A6C34878D82A}">
                    <a16:rowId xmlns:a16="http://schemas.microsoft.com/office/drawing/2014/main" val="3898705908"/>
                  </a:ext>
                </a:extLst>
              </a:tr>
              <a:tr h="256415">
                <a:tc>
                  <a:txBody>
                    <a:bodyPr/>
                    <a:lstStyle/>
                    <a:p>
                      <a:endParaRPr lang="en-GB" dirty="0"/>
                    </a:p>
                  </a:txBody>
                  <a:tcPr/>
                </a:tc>
                <a:extLst>
                  <a:ext uri="{0D108BD9-81ED-4DB2-BD59-A6C34878D82A}">
                    <a16:rowId xmlns:a16="http://schemas.microsoft.com/office/drawing/2014/main" val="724385643"/>
                  </a:ext>
                </a:extLst>
              </a:tr>
              <a:tr h="256415">
                <a:tc>
                  <a:txBody>
                    <a:bodyPr/>
                    <a:lstStyle/>
                    <a:p>
                      <a:endParaRPr lang="en-GB" dirty="0"/>
                    </a:p>
                  </a:txBody>
                  <a:tcPr/>
                </a:tc>
                <a:extLst>
                  <a:ext uri="{0D108BD9-81ED-4DB2-BD59-A6C34878D82A}">
                    <a16:rowId xmlns:a16="http://schemas.microsoft.com/office/drawing/2014/main" val="113429881"/>
                  </a:ext>
                </a:extLst>
              </a:tr>
              <a:tr h="256415">
                <a:tc>
                  <a:txBody>
                    <a:bodyPr/>
                    <a:lstStyle/>
                    <a:p>
                      <a:endParaRPr lang="en-GB" dirty="0"/>
                    </a:p>
                  </a:txBody>
                  <a:tcPr/>
                </a:tc>
                <a:extLst>
                  <a:ext uri="{0D108BD9-81ED-4DB2-BD59-A6C34878D82A}">
                    <a16:rowId xmlns:a16="http://schemas.microsoft.com/office/drawing/2014/main" val="2925031002"/>
                  </a:ext>
                </a:extLst>
              </a:tr>
              <a:tr h="256415">
                <a:tc>
                  <a:txBody>
                    <a:bodyPr/>
                    <a:lstStyle/>
                    <a:p>
                      <a:endParaRPr lang="en-GB" dirty="0"/>
                    </a:p>
                  </a:txBody>
                  <a:tcPr/>
                </a:tc>
                <a:extLst>
                  <a:ext uri="{0D108BD9-81ED-4DB2-BD59-A6C34878D82A}">
                    <a16:rowId xmlns:a16="http://schemas.microsoft.com/office/drawing/2014/main" val="2386535199"/>
                  </a:ext>
                </a:extLst>
              </a:tr>
              <a:tr h="256415">
                <a:tc>
                  <a:txBody>
                    <a:bodyPr/>
                    <a:lstStyle/>
                    <a:p>
                      <a:endParaRPr lang="en-GB" dirty="0"/>
                    </a:p>
                  </a:txBody>
                  <a:tcPr/>
                </a:tc>
                <a:extLst>
                  <a:ext uri="{0D108BD9-81ED-4DB2-BD59-A6C34878D82A}">
                    <a16:rowId xmlns:a16="http://schemas.microsoft.com/office/drawing/2014/main" val="4143667042"/>
                  </a:ext>
                </a:extLst>
              </a:tr>
              <a:tr h="256415">
                <a:tc>
                  <a:txBody>
                    <a:bodyPr/>
                    <a:lstStyle/>
                    <a:p>
                      <a:endParaRPr lang="en-GB" dirty="0"/>
                    </a:p>
                  </a:txBody>
                  <a:tcPr/>
                </a:tc>
                <a:extLst>
                  <a:ext uri="{0D108BD9-81ED-4DB2-BD59-A6C34878D82A}">
                    <a16:rowId xmlns:a16="http://schemas.microsoft.com/office/drawing/2014/main" val="2961002385"/>
                  </a:ext>
                </a:extLst>
              </a:tr>
              <a:tr h="256415">
                <a:tc>
                  <a:txBody>
                    <a:bodyPr/>
                    <a:lstStyle/>
                    <a:p>
                      <a:endParaRPr lang="en-GB" dirty="0"/>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2816255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tx1"/>
                </a:solidFill>
                <a:latin typeface="Maven Pro"/>
                <a:ea typeface="Maven Pro Medium"/>
                <a:cs typeface="Maven Pro Medium"/>
                <a:sym typeface="Maven Pro"/>
              </a:rPr>
              <a:t>Notes and Reminders</a:t>
            </a:r>
            <a:endParaRPr sz="2800" b="0" i="0" u="none" strike="noStrike" cap="none" dirty="0">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ableStyleId>{645D7DD7-A29E-4A73-AE01-7E8EC7D97C5C}</a:tableStyleId>
              </a:tblPr>
              <a:tblGrid>
                <a:gridCol w="8962199">
                  <a:extLst>
                    <a:ext uri="{9D8B030D-6E8A-4147-A177-3AD203B41FA5}">
                      <a16:colId xmlns:a16="http://schemas.microsoft.com/office/drawing/2014/main" val="657191806"/>
                    </a:ext>
                  </a:extLst>
                </a:gridCol>
              </a:tblGrid>
              <a:tr h="256415">
                <a:tc>
                  <a:txBody>
                    <a:bodyPr/>
                    <a:lstStyle/>
                    <a:p>
                      <a:endParaRPr lang="en-GB" dirty="0"/>
                    </a:p>
                  </a:txBody>
                  <a:tcPr/>
                </a:tc>
                <a:extLst>
                  <a:ext uri="{0D108BD9-81ED-4DB2-BD59-A6C34878D82A}">
                    <a16:rowId xmlns:a16="http://schemas.microsoft.com/office/drawing/2014/main" val="1297070681"/>
                  </a:ext>
                </a:extLst>
              </a:tr>
              <a:tr h="256415">
                <a:tc>
                  <a:txBody>
                    <a:bodyPr/>
                    <a:lstStyle/>
                    <a:p>
                      <a:endParaRPr lang="en-GB" dirty="0"/>
                    </a:p>
                  </a:txBody>
                  <a:tcPr/>
                </a:tc>
                <a:extLst>
                  <a:ext uri="{0D108BD9-81ED-4DB2-BD59-A6C34878D82A}">
                    <a16:rowId xmlns:a16="http://schemas.microsoft.com/office/drawing/2014/main" val="2060184303"/>
                  </a:ext>
                </a:extLst>
              </a:tr>
              <a:tr h="256415">
                <a:tc>
                  <a:txBody>
                    <a:bodyPr/>
                    <a:lstStyle/>
                    <a:p>
                      <a:endParaRPr lang="en-GB" dirty="0"/>
                    </a:p>
                  </a:txBody>
                  <a:tcPr/>
                </a:tc>
                <a:extLst>
                  <a:ext uri="{0D108BD9-81ED-4DB2-BD59-A6C34878D82A}">
                    <a16:rowId xmlns:a16="http://schemas.microsoft.com/office/drawing/2014/main" val="2053149074"/>
                  </a:ext>
                </a:extLst>
              </a:tr>
              <a:tr h="256415">
                <a:tc>
                  <a:txBody>
                    <a:bodyPr/>
                    <a:lstStyle/>
                    <a:p>
                      <a:endParaRPr lang="en-GB" dirty="0"/>
                    </a:p>
                  </a:txBody>
                  <a:tcPr/>
                </a:tc>
                <a:extLst>
                  <a:ext uri="{0D108BD9-81ED-4DB2-BD59-A6C34878D82A}">
                    <a16:rowId xmlns:a16="http://schemas.microsoft.com/office/drawing/2014/main" val="3939794715"/>
                  </a:ext>
                </a:extLst>
              </a:tr>
              <a:tr h="256415">
                <a:tc>
                  <a:txBody>
                    <a:bodyPr/>
                    <a:lstStyle/>
                    <a:p>
                      <a:endParaRPr lang="en-GB" dirty="0"/>
                    </a:p>
                  </a:txBody>
                  <a:tcPr/>
                </a:tc>
                <a:extLst>
                  <a:ext uri="{0D108BD9-81ED-4DB2-BD59-A6C34878D82A}">
                    <a16:rowId xmlns:a16="http://schemas.microsoft.com/office/drawing/2014/main" val="732661142"/>
                  </a:ext>
                </a:extLst>
              </a:tr>
              <a:tr h="256415">
                <a:tc>
                  <a:txBody>
                    <a:bodyPr/>
                    <a:lstStyle/>
                    <a:p>
                      <a:endParaRPr lang="en-GB" dirty="0"/>
                    </a:p>
                  </a:txBody>
                  <a:tcPr/>
                </a:tc>
                <a:extLst>
                  <a:ext uri="{0D108BD9-81ED-4DB2-BD59-A6C34878D82A}">
                    <a16:rowId xmlns:a16="http://schemas.microsoft.com/office/drawing/2014/main" val="3898705908"/>
                  </a:ext>
                </a:extLst>
              </a:tr>
              <a:tr h="256415">
                <a:tc>
                  <a:txBody>
                    <a:bodyPr/>
                    <a:lstStyle/>
                    <a:p>
                      <a:endParaRPr lang="en-GB" dirty="0"/>
                    </a:p>
                  </a:txBody>
                  <a:tcPr/>
                </a:tc>
                <a:extLst>
                  <a:ext uri="{0D108BD9-81ED-4DB2-BD59-A6C34878D82A}">
                    <a16:rowId xmlns:a16="http://schemas.microsoft.com/office/drawing/2014/main" val="724385643"/>
                  </a:ext>
                </a:extLst>
              </a:tr>
              <a:tr h="256415">
                <a:tc>
                  <a:txBody>
                    <a:bodyPr/>
                    <a:lstStyle/>
                    <a:p>
                      <a:endParaRPr lang="en-GB" dirty="0"/>
                    </a:p>
                  </a:txBody>
                  <a:tcPr/>
                </a:tc>
                <a:extLst>
                  <a:ext uri="{0D108BD9-81ED-4DB2-BD59-A6C34878D82A}">
                    <a16:rowId xmlns:a16="http://schemas.microsoft.com/office/drawing/2014/main" val="113429881"/>
                  </a:ext>
                </a:extLst>
              </a:tr>
              <a:tr h="256415">
                <a:tc>
                  <a:txBody>
                    <a:bodyPr/>
                    <a:lstStyle/>
                    <a:p>
                      <a:endParaRPr lang="en-GB" dirty="0"/>
                    </a:p>
                  </a:txBody>
                  <a:tcPr/>
                </a:tc>
                <a:extLst>
                  <a:ext uri="{0D108BD9-81ED-4DB2-BD59-A6C34878D82A}">
                    <a16:rowId xmlns:a16="http://schemas.microsoft.com/office/drawing/2014/main" val="2925031002"/>
                  </a:ext>
                </a:extLst>
              </a:tr>
              <a:tr h="256415">
                <a:tc>
                  <a:txBody>
                    <a:bodyPr/>
                    <a:lstStyle/>
                    <a:p>
                      <a:endParaRPr lang="en-GB" dirty="0"/>
                    </a:p>
                  </a:txBody>
                  <a:tcPr/>
                </a:tc>
                <a:extLst>
                  <a:ext uri="{0D108BD9-81ED-4DB2-BD59-A6C34878D82A}">
                    <a16:rowId xmlns:a16="http://schemas.microsoft.com/office/drawing/2014/main" val="2386535199"/>
                  </a:ext>
                </a:extLst>
              </a:tr>
              <a:tr h="256415">
                <a:tc>
                  <a:txBody>
                    <a:bodyPr/>
                    <a:lstStyle/>
                    <a:p>
                      <a:endParaRPr lang="en-GB" dirty="0"/>
                    </a:p>
                  </a:txBody>
                  <a:tcPr/>
                </a:tc>
                <a:extLst>
                  <a:ext uri="{0D108BD9-81ED-4DB2-BD59-A6C34878D82A}">
                    <a16:rowId xmlns:a16="http://schemas.microsoft.com/office/drawing/2014/main" val="4143667042"/>
                  </a:ext>
                </a:extLst>
              </a:tr>
              <a:tr h="256415">
                <a:tc>
                  <a:txBody>
                    <a:bodyPr/>
                    <a:lstStyle/>
                    <a:p>
                      <a:endParaRPr lang="en-GB" dirty="0"/>
                    </a:p>
                  </a:txBody>
                  <a:tcPr/>
                </a:tc>
                <a:extLst>
                  <a:ext uri="{0D108BD9-81ED-4DB2-BD59-A6C34878D82A}">
                    <a16:rowId xmlns:a16="http://schemas.microsoft.com/office/drawing/2014/main" val="2961002385"/>
                  </a:ext>
                </a:extLst>
              </a:tr>
              <a:tr h="256415">
                <a:tc>
                  <a:txBody>
                    <a:bodyPr/>
                    <a:lstStyle/>
                    <a:p>
                      <a:endParaRPr lang="en-GB" dirty="0"/>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3179015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9C59F496-EB11-47FD-8786-81008E7F78B9}"/>
              </a:ext>
            </a:extLst>
          </p:cNvPr>
          <p:cNvSpPr txBox="1"/>
          <p:nvPr/>
        </p:nvSpPr>
        <p:spPr>
          <a:xfrm>
            <a:off x="1605048" y="244327"/>
            <a:ext cx="6210301" cy="492443"/>
          </a:xfrm>
          <a:prstGeom prst="rect">
            <a:avLst/>
          </a:prstGeom>
          <a:noFill/>
        </p:spPr>
        <p:txBody>
          <a:bodyPr wrap="square" rtlCol="0">
            <a:spAutoFit/>
          </a:bodyPr>
          <a:lstStyle/>
          <a:p>
            <a:pPr algn="ctr"/>
            <a:r>
              <a:rPr lang="en-GB" sz="2600" b="1" dirty="0">
                <a:solidFill>
                  <a:schemeClr val="tx1"/>
                </a:solidFill>
                <a:latin typeface="Maven Pro" panose="020B0604020202020204" charset="0"/>
                <a:ea typeface="Verdana" panose="020B0604030504040204" pitchFamily="34" charset="0"/>
              </a:rPr>
              <a:t>How to use a knowledge organiser (3) </a:t>
            </a:r>
          </a:p>
        </p:txBody>
      </p:sp>
      <p:sp>
        <p:nvSpPr>
          <p:cNvPr id="2" name="TextBox 1">
            <a:extLst>
              <a:ext uri="{FF2B5EF4-FFF2-40B4-BE49-F238E27FC236}">
                <a16:creationId xmlns:a16="http://schemas.microsoft.com/office/drawing/2014/main" id="{7CAFF571-300F-4933-A417-97DEE5AC0201}"/>
              </a:ext>
            </a:extLst>
          </p:cNvPr>
          <p:cNvSpPr txBox="1"/>
          <p:nvPr/>
        </p:nvSpPr>
        <p:spPr>
          <a:xfrm>
            <a:off x="90905" y="1166765"/>
            <a:ext cx="8962189" cy="3816429"/>
          </a:xfrm>
          <a:prstGeom prst="rect">
            <a:avLst/>
          </a:prstGeom>
          <a:noFill/>
        </p:spPr>
        <p:txBody>
          <a:bodyPr wrap="square" rtlCol="0">
            <a:spAutoFit/>
          </a:bodyPr>
          <a:lstStyle/>
          <a:p>
            <a:r>
              <a:rPr lang="en-GB" sz="1200" dirty="0">
                <a:latin typeface="Verdana" panose="020B0604030504040204" pitchFamily="34" charset="0"/>
                <a:ea typeface="Verdana" panose="020B0604030504040204" pitchFamily="34" charset="0"/>
              </a:rPr>
              <a:t>There are many different methods you can use to revise the information in the knowledge organiser and to test yourself. Here are some ideas of things you can do:</a:t>
            </a:r>
          </a:p>
          <a:p>
            <a:endParaRPr lang="en-GB" sz="1200" dirty="0">
              <a:latin typeface="Verdana" panose="020B0604030504040204" pitchFamily="34" charset="0"/>
              <a:ea typeface="Verdana" panose="020B0604030504040204" pitchFamily="34" charset="0"/>
            </a:endParaRPr>
          </a:p>
          <a:p>
            <a:pPr marL="457200" lvl="0" indent="-298450">
              <a:lnSpc>
                <a:spcPct val="150000"/>
              </a:lnSpc>
              <a:buSzPts val="1100"/>
              <a:buFont typeface="Verdana"/>
              <a:buChar char="●"/>
            </a:pPr>
            <a:r>
              <a:rPr lang="en-GB" sz="1200" b="1" dirty="0">
                <a:latin typeface="Verdana"/>
                <a:ea typeface="Verdana"/>
                <a:cs typeface="Verdana"/>
                <a:sym typeface="Verdana"/>
              </a:rPr>
              <a:t>Mnemonics</a:t>
            </a:r>
            <a:r>
              <a:rPr lang="en-GB" sz="1200" dirty="0">
                <a:latin typeface="Verdana"/>
                <a:ea typeface="Verdana"/>
                <a:cs typeface="Verdana"/>
                <a:sym typeface="Verdana"/>
              </a:rPr>
              <a:t> - take the first letter of each key word  to be remembered and write it in to a down in to a memorable word or sentence </a:t>
            </a:r>
            <a:r>
              <a:rPr lang="en-GB" sz="1200" dirty="0" err="1">
                <a:latin typeface="Verdana"/>
                <a:ea typeface="Verdana"/>
                <a:cs typeface="Verdana"/>
                <a:sym typeface="Verdana"/>
              </a:rPr>
              <a:t>i.e</a:t>
            </a:r>
            <a:r>
              <a:rPr lang="en-GB" sz="1200" dirty="0">
                <a:latin typeface="Verdana"/>
                <a:ea typeface="Verdana"/>
                <a:cs typeface="Verdana"/>
                <a:sym typeface="Verdana"/>
              </a:rPr>
              <a:t> to remember the planets you could use </a:t>
            </a:r>
            <a:r>
              <a:rPr lang="en-GB" sz="1200" b="1" u="sng" dirty="0">
                <a:latin typeface="Verdana"/>
                <a:ea typeface="Verdana"/>
                <a:cs typeface="Verdana"/>
                <a:sym typeface="Verdana"/>
              </a:rPr>
              <a:t>M</a:t>
            </a:r>
            <a:r>
              <a:rPr lang="en-GB" sz="1200" dirty="0">
                <a:latin typeface="Verdana"/>
                <a:ea typeface="Verdana"/>
                <a:cs typeface="Verdana"/>
                <a:sym typeface="Verdana"/>
              </a:rPr>
              <a:t>y </a:t>
            </a:r>
            <a:r>
              <a:rPr lang="en-GB" sz="1200" b="1" u="sng" dirty="0">
                <a:latin typeface="Verdana"/>
                <a:ea typeface="Verdana"/>
                <a:cs typeface="Verdana"/>
                <a:sym typeface="Verdana"/>
              </a:rPr>
              <a:t>V</a:t>
            </a:r>
            <a:r>
              <a:rPr lang="en-GB" sz="1200" dirty="0">
                <a:latin typeface="Verdana"/>
                <a:ea typeface="Verdana"/>
                <a:cs typeface="Verdana"/>
                <a:sym typeface="Verdana"/>
              </a:rPr>
              <a:t>ery </a:t>
            </a:r>
            <a:r>
              <a:rPr lang="en-GB" sz="1200" b="1" u="sng" dirty="0">
                <a:latin typeface="Verdana"/>
                <a:ea typeface="Verdana"/>
                <a:cs typeface="Verdana"/>
                <a:sym typeface="Verdana"/>
              </a:rPr>
              <a:t>E</a:t>
            </a:r>
            <a:r>
              <a:rPr lang="en-GB" sz="1200" dirty="0">
                <a:latin typeface="Verdana"/>
                <a:ea typeface="Verdana"/>
                <a:cs typeface="Verdana"/>
                <a:sym typeface="Verdana"/>
              </a:rPr>
              <a:t>ducated </a:t>
            </a:r>
            <a:r>
              <a:rPr lang="en-GB" sz="1200" b="1" u="sng" dirty="0">
                <a:latin typeface="Verdana"/>
                <a:ea typeface="Verdana"/>
                <a:cs typeface="Verdana"/>
                <a:sym typeface="Verdana"/>
              </a:rPr>
              <a:t>M</a:t>
            </a:r>
            <a:r>
              <a:rPr lang="en-GB" sz="1200" dirty="0">
                <a:latin typeface="Verdana"/>
                <a:ea typeface="Verdana"/>
                <a:cs typeface="Verdana"/>
                <a:sym typeface="Verdana"/>
              </a:rPr>
              <a:t>other </a:t>
            </a:r>
            <a:r>
              <a:rPr lang="en-GB" sz="1200" b="1" u="sng" dirty="0">
                <a:latin typeface="Verdana"/>
                <a:ea typeface="Verdana"/>
                <a:cs typeface="Verdana"/>
                <a:sym typeface="Verdana"/>
              </a:rPr>
              <a:t>J</a:t>
            </a:r>
            <a:r>
              <a:rPr lang="en-GB" sz="1200" dirty="0">
                <a:latin typeface="Verdana"/>
                <a:ea typeface="Verdana"/>
                <a:cs typeface="Verdana"/>
                <a:sym typeface="Verdana"/>
              </a:rPr>
              <a:t>ust </a:t>
            </a:r>
            <a:r>
              <a:rPr lang="en-GB" sz="1200" b="1" u="sng" dirty="0">
                <a:latin typeface="Verdana"/>
                <a:ea typeface="Verdana"/>
                <a:cs typeface="Verdana"/>
                <a:sym typeface="Verdana"/>
              </a:rPr>
              <a:t>S</a:t>
            </a:r>
            <a:r>
              <a:rPr lang="en-GB" sz="1200" dirty="0">
                <a:latin typeface="Verdana"/>
                <a:ea typeface="Verdana"/>
                <a:cs typeface="Verdana"/>
                <a:sym typeface="Verdana"/>
              </a:rPr>
              <a:t>erved </a:t>
            </a:r>
            <a:r>
              <a:rPr lang="en-GB" sz="1200" b="1" u="sng" dirty="0">
                <a:latin typeface="Verdana"/>
                <a:ea typeface="Verdana"/>
                <a:cs typeface="Verdana"/>
                <a:sym typeface="Verdana"/>
              </a:rPr>
              <a:t>U</a:t>
            </a:r>
            <a:r>
              <a:rPr lang="en-GB" sz="1200" dirty="0">
                <a:latin typeface="Verdana"/>
                <a:ea typeface="Verdana"/>
                <a:cs typeface="Verdana"/>
                <a:sym typeface="Verdana"/>
              </a:rPr>
              <a:t>s </a:t>
            </a:r>
            <a:r>
              <a:rPr lang="en-GB" sz="1200" b="1" u="sng" dirty="0">
                <a:latin typeface="Verdana"/>
                <a:ea typeface="Verdana"/>
                <a:cs typeface="Verdana"/>
                <a:sym typeface="Verdana"/>
              </a:rPr>
              <a:t>N</a:t>
            </a:r>
            <a:r>
              <a:rPr lang="en-GB" sz="1200" dirty="0">
                <a:latin typeface="Verdana"/>
                <a:ea typeface="Verdana"/>
                <a:cs typeface="Verdana"/>
                <a:sym typeface="Verdana"/>
              </a:rPr>
              <a:t>uts (Mercury, Venus, Earth, Mars, Jupiter, Saturn, Uranus, Neptune.)</a:t>
            </a:r>
          </a:p>
          <a:p>
            <a:pPr marL="457200" lvl="0" indent="-298450">
              <a:lnSpc>
                <a:spcPct val="150000"/>
              </a:lnSpc>
              <a:buSzPts val="1100"/>
              <a:buFont typeface="Verdana"/>
              <a:buChar char="●"/>
            </a:pPr>
            <a:r>
              <a:rPr lang="en-GB" sz="1200" b="1" dirty="0">
                <a:latin typeface="Verdana"/>
                <a:ea typeface="Verdana"/>
                <a:cs typeface="Verdana"/>
                <a:sym typeface="Verdana"/>
              </a:rPr>
              <a:t>3D models </a:t>
            </a:r>
            <a:r>
              <a:rPr lang="en-GB" sz="1200" dirty="0">
                <a:latin typeface="Verdana"/>
                <a:ea typeface="Verdana"/>
                <a:cs typeface="Verdana"/>
                <a:sym typeface="Verdana"/>
              </a:rPr>
              <a:t>- make a 3D model (with labels) relating to a topic</a:t>
            </a:r>
          </a:p>
          <a:p>
            <a:pPr marL="457200" lvl="0" indent="-298450">
              <a:lnSpc>
                <a:spcPct val="150000"/>
              </a:lnSpc>
              <a:buSzPts val="1100"/>
              <a:buFont typeface="Verdana"/>
              <a:buChar char="●"/>
            </a:pPr>
            <a:r>
              <a:rPr lang="en-GB" sz="1200" b="1" dirty="0">
                <a:latin typeface="Verdana"/>
                <a:ea typeface="Verdana"/>
                <a:cs typeface="Verdana"/>
                <a:sym typeface="Verdana"/>
              </a:rPr>
              <a:t>Comic strip/storyboard </a:t>
            </a:r>
            <a:r>
              <a:rPr lang="en-GB" sz="1200" dirty="0">
                <a:latin typeface="Verdana"/>
                <a:ea typeface="Verdana"/>
                <a:cs typeface="Verdana"/>
                <a:sym typeface="Verdana"/>
              </a:rPr>
              <a:t>– produce a visual representation of a topic or concept in a storyboard or comic</a:t>
            </a:r>
          </a:p>
          <a:p>
            <a:pPr marL="457200" lvl="0" indent="-298450">
              <a:lnSpc>
                <a:spcPct val="150000"/>
              </a:lnSpc>
              <a:buSzPts val="1100"/>
              <a:buFont typeface="Verdana"/>
              <a:buChar char="●"/>
            </a:pPr>
            <a:r>
              <a:rPr lang="en-GB" sz="1200" b="1" dirty="0">
                <a:latin typeface="Verdana"/>
                <a:ea typeface="Verdana"/>
                <a:cs typeface="Verdana"/>
                <a:sym typeface="Verdana"/>
              </a:rPr>
              <a:t>Poem/song </a:t>
            </a:r>
            <a:r>
              <a:rPr lang="en-GB" sz="1200" dirty="0">
                <a:latin typeface="Verdana"/>
                <a:ea typeface="Verdana"/>
                <a:cs typeface="Verdana"/>
                <a:sym typeface="Verdana"/>
              </a:rPr>
              <a:t>- create a poem or song about a topic you’ve studied, remember to include key terms</a:t>
            </a:r>
          </a:p>
          <a:p>
            <a:pPr marL="457200" lvl="0" indent="-298450">
              <a:lnSpc>
                <a:spcPct val="150000"/>
              </a:lnSpc>
              <a:buSzPts val="1100"/>
              <a:buFont typeface="Verdana"/>
              <a:buChar char="●"/>
            </a:pPr>
            <a:r>
              <a:rPr lang="en-GB" sz="1200" b="1" dirty="0">
                <a:latin typeface="Verdana"/>
                <a:ea typeface="Verdana"/>
                <a:cs typeface="Verdana"/>
                <a:sym typeface="Verdana"/>
              </a:rPr>
              <a:t>Creative writing </a:t>
            </a:r>
            <a:r>
              <a:rPr lang="en-GB" sz="1200" dirty="0">
                <a:latin typeface="Verdana"/>
                <a:ea typeface="Verdana"/>
                <a:cs typeface="Verdana"/>
                <a:sym typeface="Verdana"/>
              </a:rPr>
              <a:t>– write a fictional story that contains the key terms from a topic</a:t>
            </a:r>
          </a:p>
          <a:p>
            <a:endParaRPr lang="en-GB" sz="1200" dirty="0">
              <a:latin typeface="Verdana" panose="020B0604030504040204" pitchFamily="34" charset="0"/>
              <a:ea typeface="Verdana" panose="020B0604030504040204" pitchFamily="34" charset="0"/>
            </a:endParaRPr>
          </a:p>
          <a:p>
            <a:endParaRPr lang="en-GB" sz="1200" dirty="0">
              <a:latin typeface="Verdana" panose="020B0604030504040204" pitchFamily="34" charset="0"/>
              <a:ea typeface="Verdana" panose="020B0604030504040204" pitchFamily="34" charset="0"/>
            </a:endParaRPr>
          </a:p>
          <a:p>
            <a:r>
              <a:rPr lang="en-GB" sz="1200" dirty="0">
                <a:latin typeface="Verdana" panose="020B0604030504040204" pitchFamily="34" charset="0"/>
                <a:ea typeface="Verdana" panose="020B0604030504040204" pitchFamily="34" charset="0"/>
              </a:rPr>
              <a:t>For more details on each of these methods and how to use them, visit the following page on the school website:</a:t>
            </a:r>
          </a:p>
          <a:p>
            <a:pPr algn="ctr"/>
            <a:r>
              <a:rPr lang="en-GB" sz="1200" dirty="0">
                <a:latin typeface="Verdana" panose="020B0604030504040204" pitchFamily="34" charset="0"/>
                <a:ea typeface="Verdana" panose="020B0604030504040204" pitchFamily="34" charset="0"/>
                <a:hlinkClick r:id="rId3"/>
              </a:rPr>
              <a:t>https://www.wilsthorpe.ttct.co.uk/wp-content/uploads/sites/6/2021/10/Using-the-Knowledge-Organiser.pdf</a:t>
            </a:r>
            <a:endParaRPr lang="en-GB" sz="1200" dirty="0">
              <a:latin typeface="Verdana" panose="020B0604030504040204" pitchFamily="34" charset="0"/>
              <a:ea typeface="Verdana" panose="020B0604030504040204" pitchFamily="34" charset="0"/>
            </a:endParaRPr>
          </a:p>
          <a:p>
            <a:pPr algn="ctr"/>
            <a:endParaRPr lang="en-GB" sz="1200" dirty="0">
              <a:latin typeface="Verdana" panose="020B0604030504040204" pitchFamily="34" charset="0"/>
              <a:ea typeface="Verdana" panose="020B0604030504040204" pitchFamily="34" charset="0"/>
            </a:endParaRPr>
          </a:p>
          <a:p>
            <a:pPr algn="ctr"/>
            <a:endParaRPr lang="en-GB" sz="800" dirty="0">
              <a:latin typeface="Verdana" panose="020B0604030504040204" pitchFamily="34" charset="0"/>
              <a:ea typeface="Verdana" panose="020B0604030504040204" pitchFamily="34" charset="0"/>
            </a:endParaRPr>
          </a:p>
          <a:p>
            <a:pPr algn="ctr"/>
            <a:r>
              <a:rPr lang="en-GB" sz="1200" dirty="0">
                <a:latin typeface="Verdana" panose="020B0604030504040204" pitchFamily="34" charset="0"/>
                <a:ea typeface="Verdana" panose="020B0604030504040204" pitchFamily="34" charset="0"/>
              </a:rPr>
              <a:t>You will also be taught how to use each of these methods during our revision sessions in tutor time.</a:t>
            </a:r>
          </a:p>
        </p:txBody>
      </p:sp>
    </p:spTree>
    <p:extLst>
      <p:ext uri="{BB962C8B-B14F-4D97-AF65-F5344CB8AC3E}">
        <p14:creationId xmlns:p14="http://schemas.microsoft.com/office/powerpoint/2010/main" val="2262752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6" name="Google Shape;76;p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4"/>
          <p:cNvSpPr txBox="1"/>
          <p:nvPr/>
        </p:nvSpPr>
        <p:spPr>
          <a:xfrm>
            <a:off x="1920948" y="226407"/>
            <a:ext cx="5302103" cy="567607"/>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dk1"/>
                </a:solidFill>
                <a:latin typeface="Maven Pro"/>
                <a:ea typeface="Maven Pro"/>
                <a:cs typeface="Maven Pro"/>
                <a:sym typeface="Maven Pro"/>
              </a:rPr>
              <a:t>Knowledge organiser</a:t>
            </a:r>
            <a:r>
              <a:rPr lang="en" sz="2600" b="1" i="0" u="none" strike="noStrike" cap="none" dirty="0">
                <a:solidFill>
                  <a:schemeClr val="dk1"/>
                </a:solidFill>
                <a:latin typeface="Maven Pro"/>
                <a:ea typeface="Maven Pro"/>
                <a:cs typeface="Maven Pro"/>
                <a:sym typeface="Maven Pro"/>
              </a:rPr>
              <a:t> </a:t>
            </a:r>
            <a:r>
              <a:rPr lang="en" sz="2600" b="1" dirty="0">
                <a:solidFill>
                  <a:schemeClr val="dk1"/>
                </a:solidFill>
                <a:latin typeface="Maven Pro"/>
                <a:ea typeface="Maven Pro"/>
                <a:cs typeface="Maven Pro"/>
                <a:sym typeface="Maven Pro"/>
              </a:rPr>
              <a:t>t</a:t>
            </a:r>
            <a:r>
              <a:rPr lang="en" sz="2600" b="1" i="0" u="none" strike="noStrike" cap="none" dirty="0">
                <a:solidFill>
                  <a:schemeClr val="dk1"/>
                </a:solidFill>
                <a:latin typeface="Maven Pro"/>
                <a:ea typeface="Maven Pro"/>
                <a:cs typeface="Maven Pro"/>
                <a:sym typeface="Maven Pro"/>
              </a:rPr>
              <a:t>imetable  </a:t>
            </a:r>
            <a:endParaRPr sz="2800" b="0" i="0" u="none" strike="noStrike" cap="none" dirty="0">
              <a:solidFill>
                <a:schemeClr val="dk1"/>
              </a:solidFill>
              <a:latin typeface="Maven Pro Medium"/>
              <a:ea typeface="Maven Pro Medium"/>
              <a:cs typeface="Maven Pro Medium"/>
              <a:sym typeface="Maven Pro Medium"/>
            </a:endParaRPr>
          </a:p>
        </p:txBody>
      </p:sp>
      <p:graphicFrame>
        <p:nvGraphicFramePr>
          <p:cNvPr id="78" name="Google Shape;78;p4"/>
          <p:cNvGraphicFramePr/>
          <p:nvPr/>
        </p:nvGraphicFramePr>
        <p:xfrm>
          <a:off x="414138" y="1277166"/>
          <a:ext cx="3884428" cy="3638175"/>
        </p:xfrm>
        <a:graphic>
          <a:graphicData uri="http://schemas.openxmlformats.org/drawingml/2006/table">
            <a:tbl>
              <a:tblPr>
                <a:noFill/>
              </a:tblPr>
              <a:tblGrid>
                <a:gridCol w="1070344">
                  <a:extLst>
                    <a:ext uri="{9D8B030D-6E8A-4147-A177-3AD203B41FA5}">
                      <a16:colId xmlns:a16="http://schemas.microsoft.com/office/drawing/2014/main" val="20000"/>
                    </a:ext>
                  </a:extLst>
                </a:gridCol>
                <a:gridCol w="900224">
                  <a:extLst>
                    <a:ext uri="{9D8B030D-6E8A-4147-A177-3AD203B41FA5}">
                      <a16:colId xmlns:a16="http://schemas.microsoft.com/office/drawing/2014/main" val="20001"/>
                    </a:ext>
                  </a:extLst>
                </a:gridCol>
                <a:gridCol w="921488">
                  <a:extLst>
                    <a:ext uri="{9D8B030D-6E8A-4147-A177-3AD203B41FA5}">
                      <a16:colId xmlns:a16="http://schemas.microsoft.com/office/drawing/2014/main" val="20002"/>
                    </a:ext>
                  </a:extLst>
                </a:gridCol>
                <a:gridCol w="992372">
                  <a:extLst>
                    <a:ext uri="{9D8B030D-6E8A-4147-A177-3AD203B41FA5}">
                      <a16:colId xmlns:a16="http://schemas.microsoft.com/office/drawing/2014/main" val="20003"/>
                    </a:ext>
                  </a:extLst>
                </a:gridCol>
              </a:tblGrid>
              <a:tr h="506975">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Day</a:t>
                      </a: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Subject 1</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Subject 2</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Reading</a:t>
                      </a: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Monday</a:t>
                      </a:r>
                      <a:b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b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English</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Design Technology</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Tuesday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Maths</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Physical Education</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Wednesday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Science</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Geography</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Thursday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Grammar</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Music</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960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Friday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Drama</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000" u="none" strike="noStrike" cap="none">
                        <a:solidFill>
                          <a:schemeClr val="dk1"/>
                        </a:solidFill>
                        <a:latin typeface="Verdana" panose="020B0604030504040204" pitchFamily="34" charset="0"/>
                        <a:ea typeface="Verdana" panose="020B060403050404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8" name="Google Shape;78;p4">
            <a:extLst>
              <a:ext uri="{FF2B5EF4-FFF2-40B4-BE49-F238E27FC236}">
                <a16:creationId xmlns:a16="http://schemas.microsoft.com/office/drawing/2014/main" id="{4A0A8CD5-DB38-4AC7-AC0F-16F923AB74F0}"/>
              </a:ext>
            </a:extLst>
          </p:cNvPr>
          <p:cNvGraphicFramePr/>
          <p:nvPr/>
        </p:nvGraphicFramePr>
        <p:xfrm>
          <a:off x="4890975" y="1277166"/>
          <a:ext cx="3884428" cy="3638175"/>
        </p:xfrm>
        <a:graphic>
          <a:graphicData uri="http://schemas.openxmlformats.org/drawingml/2006/table">
            <a:tbl>
              <a:tblPr>
                <a:noFill/>
              </a:tblPr>
              <a:tblGrid>
                <a:gridCol w="1070344">
                  <a:extLst>
                    <a:ext uri="{9D8B030D-6E8A-4147-A177-3AD203B41FA5}">
                      <a16:colId xmlns:a16="http://schemas.microsoft.com/office/drawing/2014/main" val="20000"/>
                    </a:ext>
                  </a:extLst>
                </a:gridCol>
                <a:gridCol w="900224">
                  <a:extLst>
                    <a:ext uri="{9D8B030D-6E8A-4147-A177-3AD203B41FA5}">
                      <a16:colId xmlns:a16="http://schemas.microsoft.com/office/drawing/2014/main" val="20001"/>
                    </a:ext>
                  </a:extLst>
                </a:gridCol>
                <a:gridCol w="921488">
                  <a:extLst>
                    <a:ext uri="{9D8B030D-6E8A-4147-A177-3AD203B41FA5}">
                      <a16:colId xmlns:a16="http://schemas.microsoft.com/office/drawing/2014/main" val="20002"/>
                    </a:ext>
                  </a:extLst>
                </a:gridCol>
                <a:gridCol w="992372">
                  <a:extLst>
                    <a:ext uri="{9D8B030D-6E8A-4147-A177-3AD203B41FA5}">
                      <a16:colId xmlns:a16="http://schemas.microsoft.com/office/drawing/2014/main" val="20003"/>
                    </a:ext>
                  </a:extLst>
                </a:gridCol>
              </a:tblGrid>
              <a:tr h="506975">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Day</a:t>
                      </a: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Subject 1</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Subject 2</a:t>
                      </a: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Reading</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Monday</a:t>
                      </a:r>
                      <a:b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b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English</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History</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Tuesday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Maths</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MFL</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Wednesday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Science</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Computing</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Thursday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Grammar</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Art</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960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Friday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Maths</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000" u="none" strike="noStrike" cap="none">
                        <a:solidFill>
                          <a:schemeClr val="dk1"/>
                        </a:solidFill>
                        <a:latin typeface="Verdana" panose="020B0604030504040204" pitchFamily="34" charset="0"/>
                        <a:ea typeface="Verdana" panose="020B060403050404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FCD0A0D1-224E-4AF1-9CB3-243CA607B239}"/>
              </a:ext>
            </a:extLst>
          </p:cNvPr>
          <p:cNvSpPr txBox="1"/>
          <p:nvPr/>
        </p:nvSpPr>
        <p:spPr>
          <a:xfrm>
            <a:off x="1082039" y="904724"/>
            <a:ext cx="2346251" cy="338554"/>
          </a:xfrm>
          <a:prstGeom prst="rect">
            <a:avLst/>
          </a:prstGeom>
          <a:noFill/>
        </p:spPr>
        <p:txBody>
          <a:bodyPr wrap="square" rtlCol="0">
            <a:spAutoFit/>
          </a:bodyPr>
          <a:lstStyle/>
          <a:p>
            <a:pPr algn="ctr"/>
            <a:r>
              <a:rPr lang="en-GB" sz="1600" b="1" dirty="0">
                <a:latin typeface="Verdana" panose="020B0604030504040204" pitchFamily="34" charset="0"/>
                <a:ea typeface="Verdana" panose="020B0604030504040204" pitchFamily="34" charset="0"/>
              </a:rPr>
              <a:t>Week A</a:t>
            </a:r>
          </a:p>
        </p:txBody>
      </p:sp>
      <p:sp>
        <p:nvSpPr>
          <p:cNvPr id="10" name="TextBox 9">
            <a:extLst>
              <a:ext uri="{FF2B5EF4-FFF2-40B4-BE49-F238E27FC236}">
                <a16:creationId xmlns:a16="http://schemas.microsoft.com/office/drawing/2014/main" id="{E64D1DE0-7DA1-4983-A684-A29717A2D8DB}"/>
              </a:ext>
            </a:extLst>
          </p:cNvPr>
          <p:cNvSpPr txBox="1"/>
          <p:nvPr/>
        </p:nvSpPr>
        <p:spPr>
          <a:xfrm>
            <a:off x="5561004" y="921721"/>
            <a:ext cx="2346251" cy="338554"/>
          </a:xfrm>
          <a:prstGeom prst="rect">
            <a:avLst/>
          </a:prstGeom>
          <a:noFill/>
        </p:spPr>
        <p:txBody>
          <a:bodyPr wrap="square" rtlCol="0">
            <a:spAutoFit/>
          </a:bodyPr>
          <a:lstStyle/>
          <a:p>
            <a:pPr algn="ctr"/>
            <a:r>
              <a:rPr lang="en-GB" sz="1600" b="1" dirty="0">
                <a:latin typeface="Verdana" panose="020B0604030504040204" pitchFamily="34" charset="0"/>
                <a:ea typeface="Verdana" panose="020B0604030504040204" pitchFamily="34" charset="0"/>
              </a:rPr>
              <a:t>Week B</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97;p6">
            <a:extLst>
              <a:ext uri="{FF2B5EF4-FFF2-40B4-BE49-F238E27FC236}">
                <a16:creationId xmlns:a16="http://schemas.microsoft.com/office/drawing/2014/main" id="{1AC68903-A7C1-4C5E-B286-EEFEFD1ABED8}"/>
              </a:ext>
            </a:extLst>
          </p:cNvPr>
          <p:cNvSpPr txBox="1"/>
          <p:nvPr/>
        </p:nvSpPr>
        <p:spPr>
          <a:xfrm>
            <a:off x="3197950" y="273199"/>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dk1"/>
                </a:solidFill>
                <a:latin typeface="Maven Pro"/>
                <a:ea typeface="Maven Pro"/>
                <a:cs typeface="Maven Pro"/>
                <a:sym typeface="Maven Pro"/>
              </a:rPr>
              <a:t>Reading </a:t>
            </a:r>
            <a:r>
              <a:rPr lang="en-GB" sz="2600" b="1" i="0" u="none" strike="noStrike" cap="none" dirty="0">
                <a:solidFill>
                  <a:schemeClr val="dk1"/>
                </a:solidFill>
                <a:latin typeface="Maven Pro"/>
                <a:ea typeface="Maven Pro"/>
                <a:cs typeface="Maven Pro"/>
                <a:sym typeface="Maven Pro"/>
              </a:rPr>
              <a:t>l</a:t>
            </a:r>
            <a:r>
              <a:rPr lang="en" sz="2600" b="1" i="0" u="none" strike="noStrike" cap="none" dirty="0">
                <a:solidFill>
                  <a:schemeClr val="dk1"/>
                </a:solidFill>
                <a:latin typeface="Maven Pro"/>
                <a:ea typeface="Maven Pro"/>
                <a:cs typeface="Maven Pro"/>
                <a:sym typeface="Maven Pro"/>
              </a:rPr>
              <a:t>og</a:t>
            </a:r>
            <a:endParaRPr sz="2800" b="0" i="0" u="none" strike="noStrike" cap="none" dirty="0">
              <a:solidFill>
                <a:schemeClr val="dk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893FD172-5175-4A55-862D-EA27910C6DDE}"/>
              </a:ext>
            </a:extLst>
          </p:cNvPr>
          <p:cNvGraphicFramePr>
            <a:graphicFrameLocks noGrp="1"/>
          </p:cNvGraphicFramePr>
          <p:nvPr>
            <p:extLst>
              <p:ext uri="{D42A27DB-BD31-4B8C-83A1-F6EECF244321}">
                <p14:modId xmlns:p14="http://schemas.microsoft.com/office/powerpoint/2010/main" val="4149024001"/>
              </p:ext>
            </p:extLst>
          </p:nvPr>
        </p:nvGraphicFramePr>
        <p:xfrm>
          <a:off x="219509" y="1016650"/>
          <a:ext cx="8704981" cy="3901350"/>
        </p:xfrm>
        <a:graphic>
          <a:graphicData uri="http://schemas.openxmlformats.org/drawingml/2006/table">
            <a:tbl>
              <a:tblPr firstRow="1" bandRow="1"/>
              <a:tblGrid>
                <a:gridCol w="826509">
                  <a:extLst>
                    <a:ext uri="{9D8B030D-6E8A-4147-A177-3AD203B41FA5}">
                      <a16:colId xmlns:a16="http://schemas.microsoft.com/office/drawing/2014/main" val="665008965"/>
                    </a:ext>
                  </a:extLst>
                </a:gridCol>
                <a:gridCol w="448109">
                  <a:extLst>
                    <a:ext uri="{9D8B030D-6E8A-4147-A177-3AD203B41FA5}">
                      <a16:colId xmlns:a16="http://schemas.microsoft.com/office/drawing/2014/main" val="1900133872"/>
                    </a:ext>
                  </a:extLst>
                </a:gridCol>
                <a:gridCol w="381000">
                  <a:extLst>
                    <a:ext uri="{9D8B030D-6E8A-4147-A177-3AD203B41FA5}">
                      <a16:colId xmlns:a16="http://schemas.microsoft.com/office/drawing/2014/main" val="2624514893"/>
                    </a:ext>
                  </a:extLst>
                </a:gridCol>
                <a:gridCol w="387927">
                  <a:extLst>
                    <a:ext uri="{9D8B030D-6E8A-4147-A177-3AD203B41FA5}">
                      <a16:colId xmlns:a16="http://schemas.microsoft.com/office/drawing/2014/main" val="993549675"/>
                    </a:ext>
                  </a:extLst>
                </a:gridCol>
                <a:gridCol w="387928">
                  <a:extLst>
                    <a:ext uri="{9D8B030D-6E8A-4147-A177-3AD203B41FA5}">
                      <a16:colId xmlns:a16="http://schemas.microsoft.com/office/drawing/2014/main" val="3446683326"/>
                    </a:ext>
                  </a:extLst>
                </a:gridCol>
                <a:gridCol w="408709">
                  <a:extLst>
                    <a:ext uri="{9D8B030D-6E8A-4147-A177-3AD203B41FA5}">
                      <a16:colId xmlns:a16="http://schemas.microsoft.com/office/drawing/2014/main" val="3431433498"/>
                    </a:ext>
                  </a:extLst>
                </a:gridCol>
                <a:gridCol w="387927">
                  <a:extLst>
                    <a:ext uri="{9D8B030D-6E8A-4147-A177-3AD203B41FA5}">
                      <a16:colId xmlns:a16="http://schemas.microsoft.com/office/drawing/2014/main" val="1077770739"/>
                    </a:ext>
                  </a:extLst>
                </a:gridCol>
                <a:gridCol w="381000">
                  <a:extLst>
                    <a:ext uri="{9D8B030D-6E8A-4147-A177-3AD203B41FA5}">
                      <a16:colId xmlns:a16="http://schemas.microsoft.com/office/drawing/2014/main" val="3074943825"/>
                    </a:ext>
                  </a:extLst>
                </a:gridCol>
                <a:gridCol w="2915012">
                  <a:extLst>
                    <a:ext uri="{9D8B030D-6E8A-4147-A177-3AD203B41FA5}">
                      <a16:colId xmlns:a16="http://schemas.microsoft.com/office/drawing/2014/main" val="2832327674"/>
                    </a:ext>
                  </a:extLst>
                </a:gridCol>
                <a:gridCol w="726953">
                  <a:extLst>
                    <a:ext uri="{9D8B030D-6E8A-4147-A177-3AD203B41FA5}">
                      <a16:colId xmlns:a16="http://schemas.microsoft.com/office/drawing/2014/main" val="2886052516"/>
                    </a:ext>
                  </a:extLst>
                </a:gridCol>
                <a:gridCol w="718897">
                  <a:extLst>
                    <a:ext uri="{9D8B030D-6E8A-4147-A177-3AD203B41FA5}">
                      <a16:colId xmlns:a16="http://schemas.microsoft.com/office/drawing/2014/main" val="1912485183"/>
                    </a:ext>
                  </a:extLst>
                </a:gridCol>
                <a:gridCol w="735010">
                  <a:extLst>
                    <a:ext uri="{9D8B030D-6E8A-4147-A177-3AD203B41FA5}">
                      <a16:colId xmlns:a16="http://schemas.microsoft.com/office/drawing/2014/main" val="1781045380"/>
                    </a:ext>
                  </a:extLst>
                </a:gridCol>
              </a:tblGrid>
              <a:tr h="243750">
                <a:tc rowSpan="2">
                  <a:txBody>
                    <a:bodyPr/>
                    <a:lstStyle/>
                    <a:p>
                      <a:r>
                        <a:rPr lang="en-GB" sz="1000" b="1" dirty="0"/>
                        <a:t>Week Beginning</a:t>
                      </a:r>
                    </a:p>
                  </a:txBody>
                  <a:tcPr/>
                </a:tc>
                <a:tc>
                  <a:txBody>
                    <a:bodyPr/>
                    <a:lstStyle/>
                    <a:p>
                      <a:r>
                        <a:rPr lang="en-GB" sz="1000" b="1" dirty="0"/>
                        <a:t>M</a:t>
                      </a:r>
                    </a:p>
                  </a:txBody>
                  <a:tcPr/>
                </a:tc>
                <a:tc>
                  <a:txBody>
                    <a:bodyPr/>
                    <a:lstStyle/>
                    <a:p>
                      <a:r>
                        <a:rPr lang="en-GB" sz="1000" b="1" dirty="0"/>
                        <a:t>T</a:t>
                      </a:r>
                    </a:p>
                  </a:txBody>
                  <a:tcPr/>
                </a:tc>
                <a:tc>
                  <a:txBody>
                    <a:bodyPr/>
                    <a:lstStyle/>
                    <a:p>
                      <a:r>
                        <a:rPr lang="en-GB" sz="1000" b="1" dirty="0"/>
                        <a:t>W</a:t>
                      </a:r>
                    </a:p>
                  </a:txBody>
                  <a:tcPr/>
                </a:tc>
                <a:tc>
                  <a:txBody>
                    <a:bodyPr/>
                    <a:lstStyle/>
                    <a:p>
                      <a:r>
                        <a:rPr lang="en-GB" sz="1000" b="1" dirty="0"/>
                        <a:t>T</a:t>
                      </a:r>
                    </a:p>
                  </a:txBody>
                  <a:tcPr/>
                </a:tc>
                <a:tc>
                  <a:txBody>
                    <a:bodyPr/>
                    <a:lstStyle/>
                    <a:p>
                      <a:r>
                        <a:rPr lang="en-GB" sz="1000" b="1" dirty="0"/>
                        <a:t>F</a:t>
                      </a:r>
                    </a:p>
                  </a:txBody>
                  <a:tcPr/>
                </a:tc>
                <a:tc>
                  <a:txBody>
                    <a:bodyPr/>
                    <a:lstStyle/>
                    <a:p>
                      <a:r>
                        <a:rPr lang="en-GB" sz="1000" b="1" dirty="0"/>
                        <a:t>S</a:t>
                      </a:r>
                    </a:p>
                  </a:txBody>
                  <a:tcPr/>
                </a:tc>
                <a:tc>
                  <a:txBody>
                    <a:bodyPr/>
                    <a:lstStyle/>
                    <a:p>
                      <a:r>
                        <a:rPr lang="en-GB" sz="1000" b="1" dirty="0"/>
                        <a:t>S</a:t>
                      </a:r>
                    </a:p>
                  </a:txBody>
                  <a:tcPr/>
                </a:tc>
                <a:tc rowSpan="2">
                  <a:txBody>
                    <a:bodyPr/>
                    <a:lstStyle/>
                    <a:p>
                      <a:r>
                        <a:rPr lang="en-GB" sz="1000" b="1" dirty="0"/>
                        <a:t>Book(s) Read</a:t>
                      </a:r>
                    </a:p>
                  </a:txBody>
                  <a:tcPr/>
                </a:tc>
                <a:tc rowSpan="2">
                  <a:txBody>
                    <a:bodyPr/>
                    <a:lstStyle/>
                    <a:p>
                      <a:r>
                        <a:rPr lang="en-GB" sz="1000" b="1" dirty="0"/>
                        <a:t>Pages Read </a:t>
                      </a:r>
                    </a:p>
                  </a:txBody>
                  <a:tcPr/>
                </a:tc>
                <a:tc rowSpan="2">
                  <a:txBody>
                    <a:bodyPr/>
                    <a:lstStyle/>
                    <a:p>
                      <a:r>
                        <a:rPr lang="en-GB" sz="1000" b="1" dirty="0"/>
                        <a:t>Parent Initials</a:t>
                      </a:r>
                    </a:p>
                  </a:txBody>
                  <a:tcPr/>
                </a:tc>
                <a:tc rowSpan="2">
                  <a:txBody>
                    <a:bodyPr/>
                    <a:lstStyle/>
                    <a:p>
                      <a:r>
                        <a:rPr lang="en-GB" sz="1000" b="1" dirty="0"/>
                        <a:t>Librarian Initials</a:t>
                      </a:r>
                    </a:p>
                  </a:txBody>
                  <a:tcPr/>
                </a:tc>
                <a:extLst>
                  <a:ext uri="{0D108BD9-81ED-4DB2-BD59-A6C34878D82A}">
                    <a16:rowId xmlns:a16="http://schemas.microsoft.com/office/drawing/2014/main" val="730781834"/>
                  </a:ext>
                </a:extLst>
              </a:tr>
              <a:tr h="243750">
                <a:tc vMerge="1">
                  <a:txBody>
                    <a:bodyPr/>
                    <a:lstStyle/>
                    <a:p>
                      <a:endParaRPr lang="en-GB" sz="1000" dirty="0"/>
                    </a:p>
                  </a:txBody>
                  <a:tcPr/>
                </a:tc>
                <a:tc gridSpan="7">
                  <a:txBody>
                    <a:bodyPr/>
                    <a:lstStyle/>
                    <a:p>
                      <a:pPr algn="ctr"/>
                      <a:r>
                        <a:rPr lang="en-GB" sz="800" b="1" dirty="0"/>
                        <a:t>Record the number of minutes you read for each day</a:t>
                      </a:r>
                    </a:p>
                  </a:txBody>
                  <a:tcPr/>
                </a:tc>
                <a:tc hMerge="1">
                  <a:txBody>
                    <a:bodyPr/>
                    <a:lstStyle/>
                    <a:p>
                      <a:endParaRPr lang="en-GB" sz="1000" dirty="0"/>
                    </a:p>
                  </a:txBody>
                  <a:tcPr/>
                </a:tc>
                <a:tc hMerge="1">
                  <a:txBody>
                    <a:bodyPr/>
                    <a:lstStyle/>
                    <a:p>
                      <a:endParaRPr lang="en-GB" sz="1000" dirty="0"/>
                    </a:p>
                  </a:txBody>
                  <a:tcPr/>
                </a:tc>
                <a:tc hMerge="1">
                  <a:txBody>
                    <a:bodyPr/>
                    <a:lstStyle/>
                    <a:p>
                      <a:endParaRPr lang="en-GB" sz="1000" dirty="0"/>
                    </a:p>
                  </a:txBody>
                  <a:tcPr/>
                </a:tc>
                <a:tc hMerge="1">
                  <a:txBody>
                    <a:bodyPr/>
                    <a:lstStyle/>
                    <a:p>
                      <a:endParaRPr lang="en-GB" sz="1000" dirty="0"/>
                    </a:p>
                  </a:txBody>
                  <a:tcPr/>
                </a:tc>
                <a:tc hMerge="1">
                  <a:txBody>
                    <a:bodyPr/>
                    <a:lstStyle/>
                    <a:p>
                      <a:endParaRPr lang="en-GB" sz="1000" dirty="0"/>
                    </a:p>
                  </a:txBody>
                  <a:tcPr/>
                </a:tc>
                <a:tc hMerge="1">
                  <a:txBody>
                    <a:bodyPr/>
                    <a:lstStyle/>
                    <a:p>
                      <a:endParaRPr lang="en-GB" sz="1000" dirty="0"/>
                    </a:p>
                  </a:txBody>
                  <a:tcPr/>
                </a:tc>
                <a:tc vMerge="1">
                  <a:txBody>
                    <a:bodyPr/>
                    <a:lstStyle/>
                    <a:p>
                      <a:endParaRPr lang="en-GB" sz="1000" dirty="0"/>
                    </a:p>
                  </a:txBody>
                  <a:tcPr/>
                </a:tc>
                <a:tc vMerge="1">
                  <a:txBody>
                    <a:bodyPr/>
                    <a:lstStyle/>
                    <a:p>
                      <a:endParaRPr lang="en-GB" sz="1000" dirty="0"/>
                    </a:p>
                  </a:txBody>
                  <a:tcPr/>
                </a:tc>
                <a:tc vMerge="1">
                  <a:txBody>
                    <a:bodyPr/>
                    <a:lstStyle/>
                    <a:p>
                      <a:endParaRPr lang="en-GB" sz="1000" dirty="0"/>
                    </a:p>
                  </a:txBody>
                  <a:tcPr/>
                </a:tc>
                <a:tc vMerge="1">
                  <a:txBody>
                    <a:bodyPr/>
                    <a:lstStyle/>
                    <a:p>
                      <a:endParaRPr lang="en-GB" sz="1000" dirty="0"/>
                    </a:p>
                  </a:txBody>
                  <a:tcPr/>
                </a:tc>
                <a:extLst>
                  <a:ext uri="{0D108BD9-81ED-4DB2-BD59-A6C34878D82A}">
                    <a16:rowId xmlns:a16="http://schemas.microsoft.com/office/drawing/2014/main" val="3246506055"/>
                  </a:ext>
                </a:extLst>
              </a:tr>
              <a:tr h="243750">
                <a:tc>
                  <a:txBody>
                    <a:bodyPr/>
                    <a:lstStyle/>
                    <a:p>
                      <a:r>
                        <a:rPr lang="en-GB" sz="1000" dirty="0"/>
                        <a:t>15</a:t>
                      </a:r>
                      <a:r>
                        <a:rPr lang="en-GB" sz="1000" baseline="30000" dirty="0"/>
                        <a:t>th</a:t>
                      </a:r>
                      <a:r>
                        <a:rPr lang="en-GB" sz="1000" dirty="0"/>
                        <a:t> April</a:t>
                      </a:r>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18311303"/>
                  </a:ext>
                </a:extLst>
              </a:tr>
              <a:tr h="243750">
                <a:tc>
                  <a:txBody>
                    <a:bodyPr/>
                    <a:lstStyle/>
                    <a:p>
                      <a:r>
                        <a:rPr lang="en-GB" sz="1000" dirty="0"/>
                        <a:t>22</a:t>
                      </a:r>
                      <a:r>
                        <a:rPr lang="en-GB" sz="1000" baseline="30000" dirty="0"/>
                        <a:t>nd</a:t>
                      </a:r>
                      <a:r>
                        <a:rPr lang="en-GB" sz="1000" dirty="0"/>
                        <a:t> April</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2624363341"/>
                  </a:ext>
                </a:extLst>
              </a:tr>
              <a:tr h="243750">
                <a:tc>
                  <a:txBody>
                    <a:bodyPr/>
                    <a:lstStyle/>
                    <a:p>
                      <a:r>
                        <a:rPr lang="en-GB" sz="1000" dirty="0"/>
                        <a:t>29</a:t>
                      </a:r>
                      <a:r>
                        <a:rPr lang="en-GB" sz="1000" baseline="30000" dirty="0"/>
                        <a:t>th</a:t>
                      </a:r>
                      <a:r>
                        <a:rPr lang="en-GB" sz="1000" dirty="0"/>
                        <a:t> April</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005992892"/>
                  </a:ext>
                </a:extLst>
              </a:tr>
              <a:tr h="243750">
                <a:tc>
                  <a:txBody>
                    <a:bodyPr/>
                    <a:lstStyle/>
                    <a:p>
                      <a:r>
                        <a:rPr lang="en-GB" sz="1000" dirty="0"/>
                        <a:t>6</a:t>
                      </a:r>
                      <a:r>
                        <a:rPr lang="en-GB" sz="1000" baseline="30000" dirty="0"/>
                        <a:t>th</a:t>
                      </a:r>
                      <a:r>
                        <a:rPr lang="en-GB" sz="1000" dirty="0"/>
                        <a:t> May</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999204880"/>
                  </a:ext>
                </a:extLst>
              </a:tr>
              <a:tr h="243750">
                <a:tc>
                  <a:txBody>
                    <a:bodyPr/>
                    <a:lstStyle/>
                    <a:p>
                      <a:r>
                        <a:rPr lang="en-GB" sz="1000" dirty="0"/>
                        <a:t>13</a:t>
                      </a:r>
                      <a:r>
                        <a:rPr lang="en-GB" sz="1000" baseline="30000" dirty="0"/>
                        <a:t>th</a:t>
                      </a:r>
                      <a:r>
                        <a:rPr lang="en-GB" sz="1000" dirty="0"/>
                        <a:t> May</a:t>
                      </a:r>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422577975"/>
                  </a:ext>
                </a:extLst>
              </a:tr>
              <a:tr h="243750">
                <a:tc>
                  <a:txBody>
                    <a:bodyPr/>
                    <a:lstStyle/>
                    <a:p>
                      <a:r>
                        <a:rPr lang="en-GB" sz="1000" dirty="0"/>
                        <a:t>20</a:t>
                      </a:r>
                      <a:r>
                        <a:rPr lang="en-GB" sz="1000" baseline="30000" dirty="0"/>
                        <a:t>th</a:t>
                      </a:r>
                      <a:r>
                        <a:rPr lang="en-GB" sz="1000" dirty="0"/>
                        <a:t> May</a:t>
                      </a:r>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2284100967"/>
                  </a:ext>
                </a:extLst>
              </a:tr>
              <a:tr h="243750">
                <a:tc>
                  <a:txBody>
                    <a:bodyPr/>
                    <a:lstStyle/>
                    <a:p>
                      <a:r>
                        <a:rPr lang="en-GB" sz="1000" dirty="0"/>
                        <a:t>Half term</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615113340"/>
                  </a:ext>
                </a:extLst>
              </a:tr>
              <a:tr h="243750">
                <a:tc>
                  <a:txBody>
                    <a:bodyPr/>
                    <a:lstStyle/>
                    <a:p>
                      <a:r>
                        <a:rPr lang="en-GB" sz="1000" dirty="0"/>
                        <a:t>3</a:t>
                      </a:r>
                      <a:r>
                        <a:rPr lang="en-GB" sz="1000" baseline="30000" dirty="0"/>
                        <a:t>rd</a:t>
                      </a:r>
                      <a:r>
                        <a:rPr lang="en-GB" sz="1000" dirty="0"/>
                        <a:t> June</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357033400"/>
                  </a:ext>
                </a:extLst>
              </a:tr>
              <a:tr h="243750">
                <a:tc>
                  <a:txBody>
                    <a:bodyPr/>
                    <a:lstStyle/>
                    <a:p>
                      <a:r>
                        <a:rPr lang="en-GB" sz="1000" dirty="0"/>
                        <a:t>10</a:t>
                      </a:r>
                      <a:r>
                        <a:rPr lang="en-GB" sz="1000" baseline="30000" dirty="0"/>
                        <a:t>th</a:t>
                      </a:r>
                      <a:r>
                        <a:rPr lang="en-GB" sz="1000" dirty="0"/>
                        <a:t> June</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213273792"/>
                  </a:ext>
                </a:extLst>
              </a:tr>
              <a:tr h="243750">
                <a:tc>
                  <a:txBody>
                    <a:bodyPr/>
                    <a:lstStyle/>
                    <a:p>
                      <a:r>
                        <a:rPr lang="en-GB" sz="1000" dirty="0"/>
                        <a:t>17</a:t>
                      </a:r>
                      <a:r>
                        <a:rPr lang="en-GB" sz="1000" baseline="30000" dirty="0"/>
                        <a:t>th</a:t>
                      </a:r>
                      <a:r>
                        <a:rPr lang="en-GB" sz="1000" dirty="0"/>
                        <a:t> June</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797708790"/>
                  </a:ext>
                </a:extLst>
              </a:tr>
              <a:tr h="243750">
                <a:tc>
                  <a:txBody>
                    <a:bodyPr/>
                    <a:lstStyle/>
                    <a:p>
                      <a:r>
                        <a:rPr lang="en-GB" sz="1000" dirty="0"/>
                        <a:t>24</a:t>
                      </a:r>
                      <a:r>
                        <a:rPr lang="en-GB" sz="1000" baseline="30000" dirty="0"/>
                        <a:t>th</a:t>
                      </a:r>
                      <a:r>
                        <a:rPr lang="en-GB" sz="1000" dirty="0"/>
                        <a:t> June</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208325105"/>
                  </a:ext>
                </a:extLst>
              </a:tr>
              <a:tr h="243750">
                <a:tc>
                  <a:txBody>
                    <a:bodyPr/>
                    <a:lstStyle/>
                    <a:p>
                      <a:r>
                        <a:rPr lang="en-GB" sz="1000" dirty="0"/>
                        <a:t>1</a:t>
                      </a:r>
                      <a:r>
                        <a:rPr lang="en-GB" sz="1000" baseline="30000" dirty="0"/>
                        <a:t>st</a:t>
                      </a:r>
                      <a:r>
                        <a:rPr lang="en-GB" sz="1000" dirty="0"/>
                        <a:t> July</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978656393"/>
                  </a:ext>
                </a:extLst>
              </a:tr>
              <a:tr h="243750">
                <a:tc>
                  <a:txBody>
                    <a:bodyPr/>
                    <a:lstStyle/>
                    <a:p>
                      <a:r>
                        <a:rPr lang="en-GB" sz="1000" dirty="0"/>
                        <a:t>8</a:t>
                      </a:r>
                      <a:r>
                        <a:rPr lang="en-GB" sz="1000" baseline="30000" dirty="0"/>
                        <a:t>th</a:t>
                      </a:r>
                      <a:r>
                        <a:rPr lang="en-GB" sz="1000" dirty="0"/>
                        <a:t> July</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599787307"/>
                  </a:ext>
                </a:extLst>
              </a:tr>
              <a:tr h="243750">
                <a:tc>
                  <a:txBody>
                    <a:bodyPr/>
                    <a:lstStyle/>
                    <a:p>
                      <a:r>
                        <a:rPr lang="en-GB" sz="1000" dirty="0"/>
                        <a:t>15</a:t>
                      </a:r>
                      <a:r>
                        <a:rPr lang="en-GB" sz="1000" baseline="30000" dirty="0"/>
                        <a:t>th</a:t>
                      </a:r>
                      <a:r>
                        <a:rPr lang="en-GB" sz="1000" dirty="0"/>
                        <a:t> July</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569660296"/>
                  </a:ext>
                </a:extLst>
              </a:tr>
            </a:tbl>
          </a:graphicData>
        </a:graphic>
      </p:graphicFrame>
      <p:sp>
        <p:nvSpPr>
          <p:cNvPr id="7" name="Google Shape;211;p10">
            <a:extLst>
              <a:ext uri="{FF2B5EF4-FFF2-40B4-BE49-F238E27FC236}">
                <a16:creationId xmlns:a16="http://schemas.microsoft.com/office/drawing/2014/main" id="{6EA99CBE-DB5D-4A03-BE7A-0E142414CD6F}"/>
              </a:ext>
            </a:extLst>
          </p:cNvPr>
          <p:cNvSpPr/>
          <p:nvPr/>
        </p:nvSpPr>
        <p:spPr>
          <a:xfrm>
            <a:off x="1892966" y="762554"/>
            <a:ext cx="5111967" cy="199441"/>
          </a:xfrm>
          <a:prstGeom prst="roundRect">
            <a:avLst>
              <a:gd name="adj" fmla="val 16667"/>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000" b="0" i="0" u="none" strike="noStrike" cap="none" dirty="0">
                <a:solidFill>
                  <a:srgbClr val="FFFFFF"/>
                </a:solidFill>
                <a:latin typeface="Verdana" panose="020B0604030504040204" pitchFamily="34" charset="0"/>
                <a:ea typeface="Verdana" panose="020B0604030504040204" pitchFamily="34" charset="0"/>
                <a:sym typeface="Arial"/>
              </a:rPr>
              <a:t>Fifteen is fantastic! </a:t>
            </a:r>
            <a:r>
              <a:rPr lang="en" sz="1000" b="0" i="0" u="none" strike="noStrike" cap="none" dirty="0">
                <a:solidFill>
                  <a:srgbClr val="FFFFFF"/>
                </a:solidFill>
                <a:latin typeface="Verdana" panose="020B0604030504040204" pitchFamily="34" charset="0"/>
                <a:ea typeface="Verdana" panose="020B0604030504040204" pitchFamily="34" charset="0"/>
                <a:sym typeface="Arial"/>
              </a:rPr>
              <a:t>Remember to read for at least 15 minutes </a:t>
            </a:r>
            <a:r>
              <a:rPr lang="en-GB" sz="1000" b="0" i="0" u="none" strike="noStrike" cap="none" dirty="0">
                <a:solidFill>
                  <a:srgbClr val="FFFFFF"/>
                </a:solidFill>
                <a:latin typeface="Verdana" panose="020B0604030504040204" pitchFamily="34" charset="0"/>
                <a:ea typeface="Verdana" panose="020B0604030504040204" pitchFamily="34" charset="0"/>
                <a:sym typeface="Arial"/>
              </a:rPr>
              <a:t>everyday.</a:t>
            </a:r>
            <a:endParaRPr sz="1000" b="0" i="0" u="none" strike="noStrike" cap="none" dirty="0">
              <a:solidFill>
                <a:srgbClr val="FFFFFF"/>
              </a:solidFill>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059416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9" name="Google Shape;109;p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7"/>
          <p:cNvSpPr txBox="1"/>
          <p:nvPr/>
        </p:nvSpPr>
        <p:spPr>
          <a:xfrm>
            <a:off x="2876137" y="420222"/>
            <a:ext cx="3707543"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GB" sz="2600" b="1" i="0" u="none" strike="noStrike" cap="none" dirty="0">
                <a:solidFill>
                  <a:schemeClr val="dk1"/>
                </a:solidFill>
                <a:latin typeface="Maven Pro"/>
                <a:ea typeface="Maven Pro"/>
                <a:cs typeface="Maven Pro"/>
                <a:sym typeface="Maven Pro"/>
              </a:rPr>
              <a:t>Year 8 reading list</a:t>
            </a:r>
            <a:endParaRPr sz="2800" b="0" i="0" u="none" strike="noStrike" cap="none" dirty="0">
              <a:solidFill>
                <a:schemeClr val="dk1"/>
              </a:solidFill>
              <a:latin typeface="Maven Pro Medium"/>
              <a:ea typeface="Maven Pro Medium"/>
              <a:cs typeface="Maven Pro Medium"/>
              <a:sym typeface="Maven Pro Medium"/>
            </a:endParaRPr>
          </a:p>
        </p:txBody>
      </p:sp>
      <p:pic>
        <p:nvPicPr>
          <p:cNvPr id="112" name="Google Shape;112;p7"/>
          <p:cNvPicPr preferRelativeResize="0"/>
          <p:nvPr/>
        </p:nvPicPr>
        <p:blipFill rotWithShape="1">
          <a:blip r:embed="rId3">
            <a:alphaModFix/>
          </a:blip>
          <a:srcRect/>
          <a:stretch/>
        </p:blipFill>
        <p:spPr>
          <a:xfrm>
            <a:off x="6812060" y="637036"/>
            <a:ext cx="1801300" cy="1589317"/>
          </a:xfrm>
          <a:prstGeom prst="rect">
            <a:avLst/>
          </a:prstGeom>
          <a:noFill/>
          <a:ln>
            <a:noFill/>
          </a:ln>
        </p:spPr>
      </p:pic>
      <p:sp>
        <p:nvSpPr>
          <p:cNvPr id="115" name="Google Shape;115;p7"/>
          <p:cNvSpPr/>
          <p:nvPr/>
        </p:nvSpPr>
        <p:spPr>
          <a:xfrm>
            <a:off x="6583678" y="2751166"/>
            <a:ext cx="2377543" cy="2118002"/>
          </a:xfrm>
          <a:prstGeom prst="roundRect">
            <a:avLst>
              <a:gd name="adj" fmla="val 16667"/>
            </a:avLst>
          </a:prstGeom>
          <a:solidFill>
            <a:srgbClr val="000000">
              <a:alpha val="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400" b="1" i="0" u="none" strike="noStrike" cap="none" dirty="0">
                <a:solidFill>
                  <a:schemeClr val="dk1"/>
                </a:solidFill>
                <a:latin typeface="Verdana"/>
                <a:ea typeface="Verdana"/>
                <a:cs typeface="Verdana"/>
                <a:sym typeface="Verdana"/>
              </a:rPr>
              <a:t>Subject Wider Rea</a:t>
            </a:r>
            <a:r>
              <a:rPr lang="en-GB" sz="1400" b="1" i="0" u="none" strike="noStrike" cap="none" dirty="0">
                <a:solidFill>
                  <a:schemeClr val="dk1"/>
                </a:solidFill>
                <a:latin typeface="Verdana"/>
                <a:ea typeface="Verdana"/>
                <a:cs typeface="Verdana"/>
                <a:sym typeface="Verdana"/>
              </a:rPr>
              <a:t>d</a:t>
            </a:r>
            <a:r>
              <a:rPr lang="en" sz="1400" b="1" i="0" u="none" strike="noStrike" cap="none" dirty="0">
                <a:solidFill>
                  <a:schemeClr val="dk1"/>
                </a:solidFill>
                <a:latin typeface="Verdana"/>
                <a:ea typeface="Verdana"/>
                <a:cs typeface="Verdana"/>
                <a:sym typeface="Verdana"/>
              </a:rPr>
              <a:t>ing</a:t>
            </a:r>
            <a:br>
              <a:rPr lang="en" sz="1400" b="0" i="0" u="none" strike="noStrike" cap="none" dirty="0">
                <a:solidFill>
                  <a:schemeClr val="dk1"/>
                </a:solidFill>
                <a:latin typeface="Verdana"/>
                <a:ea typeface="Verdana"/>
                <a:cs typeface="Verdana"/>
                <a:sym typeface="Verdana"/>
              </a:rPr>
            </a:br>
            <a:r>
              <a:rPr lang="en" sz="1400" b="0" i="0" u="none" strike="noStrike" cap="none" dirty="0">
                <a:solidFill>
                  <a:schemeClr val="dk1"/>
                </a:solidFill>
                <a:latin typeface="Verdana"/>
                <a:ea typeface="Verdana"/>
                <a:cs typeface="Verdana"/>
                <a:sym typeface="Verdana"/>
              </a:rPr>
              <a:t>Lists for every subject are available on the school website subject pages at: </a:t>
            </a:r>
            <a:r>
              <a:rPr lang="en" sz="1400" i="0" u="sng" strike="noStrike" cap="none" dirty="0">
                <a:solidFill>
                  <a:schemeClr val="dk1"/>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https://www.wilsthorpe.ttct.co.uk/curriculum/subjects</a:t>
            </a:r>
            <a:r>
              <a:rPr lang="en" sz="1400" i="0" u="none" strike="noStrike" cap="none" dirty="0">
                <a:solidFill>
                  <a:schemeClr val="dk1"/>
                </a:solidFill>
                <a:latin typeface="Verdana"/>
                <a:ea typeface="Verdana"/>
                <a:cs typeface="Verdana"/>
                <a:sym typeface="Verdana"/>
              </a:rPr>
              <a:t>/</a:t>
            </a:r>
            <a:endParaRPr sz="1400" i="0" u="none" strike="noStrike" cap="none" dirty="0">
              <a:solidFill>
                <a:schemeClr val="dk1"/>
              </a:solidFill>
              <a:latin typeface="Verdana"/>
              <a:ea typeface="Verdana"/>
              <a:cs typeface="Verdana"/>
              <a:sym typeface="Verdana"/>
            </a:endParaRPr>
          </a:p>
        </p:txBody>
      </p:sp>
      <p:pic>
        <p:nvPicPr>
          <p:cNvPr id="2" name="Picture 1">
            <a:extLst>
              <a:ext uri="{FF2B5EF4-FFF2-40B4-BE49-F238E27FC236}">
                <a16:creationId xmlns:a16="http://schemas.microsoft.com/office/drawing/2014/main" id="{AD9F6861-EBFA-4229-AC1B-300E952F2DF4}"/>
              </a:ext>
            </a:extLst>
          </p:cNvPr>
          <p:cNvPicPr>
            <a:picLocks noChangeAspect="1"/>
          </p:cNvPicPr>
          <p:nvPr/>
        </p:nvPicPr>
        <p:blipFill>
          <a:blip r:embed="rId5"/>
          <a:stretch>
            <a:fillRect/>
          </a:stretch>
        </p:blipFill>
        <p:spPr>
          <a:xfrm>
            <a:off x="-137480" y="1232392"/>
            <a:ext cx="6562993" cy="3636776"/>
          </a:xfrm>
          <a:prstGeom prst="rect">
            <a:avLst/>
          </a:prstGeom>
        </p:spPr>
      </p:pic>
      <p:sp>
        <p:nvSpPr>
          <p:cNvPr id="8" name="Google Shape;115;p7">
            <a:extLst>
              <a:ext uri="{FF2B5EF4-FFF2-40B4-BE49-F238E27FC236}">
                <a16:creationId xmlns:a16="http://schemas.microsoft.com/office/drawing/2014/main" id="{2A13B3C6-4FF7-466E-9E37-A8DBDB06CA4A}"/>
              </a:ext>
            </a:extLst>
          </p:cNvPr>
          <p:cNvSpPr/>
          <p:nvPr/>
        </p:nvSpPr>
        <p:spPr>
          <a:xfrm>
            <a:off x="6583678" y="1682877"/>
            <a:ext cx="2377543" cy="1262783"/>
          </a:xfrm>
          <a:prstGeom prst="roundRect">
            <a:avLst>
              <a:gd name="adj" fmla="val 16667"/>
            </a:avLst>
          </a:prstGeom>
          <a:solidFill>
            <a:srgbClr val="000000">
              <a:alpha val="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GB" sz="1400" i="0" u="none" strike="noStrike" cap="none" dirty="0">
                <a:solidFill>
                  <a:schemeClr val="dk1"/>
                </a:solidFill>
                <a:latin typeface="Verdana"/>
                <a:ea typeface="Verdana"/>
                <a:cs typeface="Verdana"/>
                <a:sym typeface="Verdana"/>
              </a:rPr>
              <a:t>Alternative ‘Super Readable Reads’ are available in the library</a:t>
            </a:r>
            <a:endParaRPr sz="1400" i="0" u="none" strike="noStrike" cap="none" dirty="0">
              <a:solidFill>
                <a:schemeClr val="dk1"/>
              </a:solidFill>
              <a:latin typeface="Verdana"/>
              <a:ea typeface="Verdana"/>
              <a:cs typeface="Verdana"/>
              <a:sym typeface="Verdana"/>
            </a:endParaRPr>
          </a:p>
        </p:txBody>
      </p:sp>
      <p:sp>
        <p:nvSpPr>
          <p:cNvPr id="10" name="Google Shape;211;p10">
            <a:extLst>
              <a:ext uri="{FF2B5EF4-FFF2-40B4-BE49-F238E27FC236}">
                <a16:creationId xmlns:a16="http://schemas.microsoft.com/office/drawing/2014/main" id="{93893C3B-B23D-41BC-8B65-61A76A8646DD}"/>
              </a:ext>
            </a:extLst>
          </p:cNvPr>
          <p:cNvSpPr/>
          <p:nvPr/>
        </p:nvSpPr>
        <p:spPr>
          <a:xfrm>
            <a:off x="692485" y="937929"/>
            <a:ext cx="5111967" cy="199441"/>
          </a:xfrm>
          <a:prstGeom prst="roundRect">
            <a:avLst>
              <a:gd name="adj" fmla="val 16667"/>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000" b="0" i="0" u="none" strike="noStrike" cap="none" dirty="0">
                <a:solidFill>
                  <a:srgbClr val="FFFFFF"/>
                </a:solidFill>
                <a:latin typeface="Verdana" panose="020B0604030504040204" pitchFamily="34" charset="0"/>
                <a:ea typeface="Verdana" panose="020B0604030504040204" pitchFamily="34" charset="0"/>
                <a:sym typeface="Arial"/>
              </a:rPr>
              <a:t>Fifteen is fantastic! </a:t>
            </a:r>
            <a:r>
              <a:rPr lang="en" sz="1000" b="0" i="0" u="none" strike="noStrike" cap="none" dirty="0">
                <a:solidFill>
                  <a:srgbClr val="FFFFFF"/>
                </a:solidFill>
                <a:latin typeface="Verdana" panose="020B0604030504040204" pitchFamily="34" charset="0"/>
                <a:ea typeface="Verdana" panose="020B0604030504040204" pitchFamily="34" charset="0"/>
                <a:sym typeface="Arial"/>
              </a:rPr>
              <a:t>Remember to read for at least 15 minutes </a:t>
            </a:r>
            <a:r>
              <a:rPr lang="en-GB" sz="1000" b="0" i="0" u="none" strike="noStrike" cap="none" dirty="0">
                <a:solidFill>
                  <a:srgbClr val="FFFFFF"/>
                </a:solidFill>
                <a:latin typeface="Verdana" panose="020B0604030504040204" pitchFamily="34" charset="0"/>
                <a:ea typeface="Verdana" panose="020B0604030504040204" pitchFamily="34" charset="0"/>
                <a:sym typeface="Arial"/>
              </a:rPr>
              <a:t>everyday.</a:t>
            </a:r>
            <a:endParaRPr sz="1000" b="0" i="0" u="none" strike="noStrike" cap="none" dirty="0">
              <a:solidFill>
                <a:srgbClr val="FFFFFF"/>
              </a:solidFill>
              <a:latin typeface="Verdana" panose="020B0604030504040204" pitchFamily="34" charset="0"/>
              <a:ea typeface="Verdana" panose="020B0604030504040204" pitchFamily="34" charset="0"/>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0" name="Google Shape;190;p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8"/>
          <p:cNvSpPr txBox="1"/>
          <p:nvPr/>
        </p:nvSpPr>
        <p:spPr>
          <a:xfrm>
            <a:off x="3119977" y="85351"/>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Maths</a:t>
            </a:r>
            <a:endParaRPr sz="2800" b="0" i="0" u="none" strike="noStrike" cap="none">
              <a:solidFill>
                <a:schemeClr val="dk1"/>
              </a:solidFill>
              <a:latin typeface="Maven Pro Medium"/>
              <a:ea typeface="Maven Pro Medium"/>
              <a:cs typeface="Maven Pro Medium"/>
              <a:sym typeface="Maven Pro Medium"/>
            </a:endParaRPr>
          </a:p>
        </p:txBody>
      </p:sp>
      <p:pic>
        <p:nvPicPr>
          <p:cNvPr id="192" name="Google Shape;192;p8"/>
          <p:cNvPicPr preferRelativeResize="0"/>
          <p:nvPr/>
        </p:nvPicPr>
        <p:blipFill rotWithShape="1">
          <a:blip r:embed="rId3">
            <a:alphaModFix/>
          </a:blip>
          <a:srcRect t="1316"/>
          <a:stretch/>
        </p:blipFill>
        <p:spPr>
          <a:xfrm>
            <a:off x="605681" y="647422"/>
            <a:ext cx="8043376" cy="418207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F57D74F64D184CB6D69779B2F690CB" ma:contentTypeVersion="15" ma:contentTypeDescription="Create a new document." ma:contentTypeScope="" ma:versionID="938d85168510f3e0aae2104c3ca9fcfb">
  <xsd:schema xmlns:xsd="http://www.w3.org/2001/XMLSchema" xmlns:xs="http://www.w3.org/2001/XMLSchema" xmlns:p="http://schemas.microsoft.com/office/2006/metadata/properties" xmlns:ns2="0a9e03f9-d863-4bd4-9da4-021144884c07" xmlns:ns3="b0b491b5-0359-4501-8d66-ba4d8fcd8de5" targetNamespace="http://schemas.microsoft.com/office/2006/metadata/properties" ma:root="true" ma:fieldsID="3aef51ef8899a42f7bca704c3d6e9147" ns2:_="" ns3:_="">
    <xsd:import namespace="0a9e03f9-d863-4bd4-9da4-021144884c07"/>
    <xsd:import namespace="b0b491b5-0359-4501-8d66-ba4d8fcd8d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lcf76f155ced4ddcb4097134ff3c332f" minOccurs="0"/>
                <xsd:element ref="ns2:TaxCatchAll" minOccurs="0"/>
                <xsd:element ref="ns3:MediaServiceGenerationTime" minOccurs="0"/>
                <xsd:element ref="ns3:MediaServiceEventHashCode" minOccurs="0"/>
                <xsd:element ref="ns3:MediaServiceObjectDetectorVersions" minOccurs="0"/>
                <xsd:element ref="ns3:MediaLengthInSeconds"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9e03f9-d863-4bd4-9da4-021144884c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188733a-cc3a-4595-8708-0f4c12eac03d}" ma:internalName="TaxCatchAll" ma:showField="CatchAllData" ma:web="0a9e03f9-d863-4bd4-9da4-021144884c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b491b5-0359-4501-8d66-ba4d8fcd8d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d130c82-3eaf-4d6e-aa95-a900597639a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0b491b5-0359-4501-8d66-ba4d8fcd8de5">
      <Terms xmlns="http://schemas.microsoft.com/office/infopath/2007/PartnerControls"/>
    </lcf76f155ced4ddcb4097134ff3c332f>
    <TaxCatchAll xmlns="0a9e03f9-d863-4bd4-9da4-021144884c0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C1E490-E503-4656-9462-9E4EB8CFFE24}"/>
</file>

<file path=customXml/itemProps2.xml><?xml version="1.0" encoding="utf-8"?>
<ds:datastoreItem xmlns:ds="http://schemas.openxmlformats.org/officeDocument/2006/customXml" ds:itemID="{97BA15EC-BD6C-4C65-AA25-44AC3836A517}">
  <ds:schemaRefs>
    <ds:schemaRef ds:uri="http://purl.org/dc/dcmitype/"/>
    <ds:schemaRef ds:uri="b0b491b5-0359-4501-8d66-ba4d8fcd8de5"/>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http://purl.org/dc/terms/"/>
    <ds:schemaRef ds:uri="0a9e03f9-d863-4bd4-9da4-021144884c07"/>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7ECC7FC-DACA-4C60-AC6B-E60FC013F9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97</TotalTime>
  <Words>2062</Words>
  <Application>Microsoft Office PowerPoint</Application>
  <PresentationFormat>On-screen Show (16:9)</PresentationFormat>
  <Paragraphs>257</Paragraphs>
  <Slides>46</Slides>
  <Notes>46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46</vt:i4>
      </vt:variant>
    </vt:vector>
  </HeadingPairs>
  <TitlesOfParts>
    <vt:vector size="57" baseType="lpstr">
      <vt:lpstr>Maven Pro</vt:lpstr>
      <vt:lpstr>Verdana</vt:lpstr>
      <vt:lpstr>Maven Pro SemiBold</vt:lpstr>
      <vt:lpstr>Calibri</vt:lpstr>
      <vt:lpstr>Maven Pro Black</vt:lpstr>
      <vt:lpstr>Arial</vt:lpstr>
      <vt:lpstr>Times New Roman</vt:lpstr>
      <vt:lpstr>Avenir</vt:lpstr>
      <vt:lpstr>Maven Pro Medium</vt:lpstr>
      <vt:lpstr>Simple Light</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Numeracy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Tickle</dc:creator>
  <cp:lastModifiedBy>Lucy Tickle</cp:lastModifiedBy>
  <cp:revision>24</cp:revision>
  <dcterms:modified xsi:type="dcterms:W3CDTF">2024-03-27T17:26:51Z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0x010100EBF57D74F64D184CB6D69779B2F690CB</vt:lpwstr>
  </property>
  <property fmtid="{D5CDD505-2E9C-101B-9397-08002B2CF9AE}" pid="3" name="Order">
    <vt:r8>14800</vt:r8>
  </property>
  <property fmtid="{D5CDD505-2E9C-101B-9397-08002B2CF9AE}" pid="4" name="MediaServiceImageTags">
    <vt:lpwstr/>
  </property>
</Properties>
</file>