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51"/>
  </p:notesMasterIdLst>
  <p:sldIdLst>
    <p:sldId id="256" r:id="rId5"/>
    <p:sldId id="297" r:id="rId6"/>
    <p:sldId id="298" r:id="rId7"/>
    <p:sldId id="300" r:id="rId8"/>
    <p:sldId id="301" r:id="rId9"/>
    <p:sldId id="258" r:id="rId10"/>
    <p:sldId id="299" r:id="rId11"/>
    <p:sldId id="261" r:id="rId12"/>
    <p:sldId id="309" r:id="rId13"/>
    <p:sldId id="310" r:id="rId14"/>
    <p:sldId id="265" r:id="rId15"/>
    <p:sldId id="266" r:id="rId16"/>
    <p:sldId id="311" r:id="rId17"/>
    <p:sldId id="312" r:id="rId18"/>
    <p:sldId id="313" r:id="rId19"/>
    <p:sldId id="314" r:id="rId20"/>
    <p:sldId id="315" r:id="rId21"/>
    <p:sldId id="270" r:id="rId22"/>
    <p:sldId id="271" r:id="rId23"/>
    <p:sldId id="272" r:id="rId24"/>
    <p:sldId id="273" r:id="rId25"/>
    <p:sldId id="308" r:id="rId26"/>
    <p:sldId id="275" r:id="rId27"/>
    <p:sldId id="276" r:id="rId28"/>
    <p:sldId id="307" r:id="rId29"/>
    <p:sldId id="278" r:id="rId30"/>
    <p:sldId id="279" r:id="rId31"/>
    <p:sldId id="280" r:id="rId32"/>
    <p:sldId id="281" r:id="rId33"/>
    <p:sldId id="282" r:id="rId34"/>
    <p:sldId id="283" r:id="rId35"/>
    <p:sldId id="284" r:id="rId36"/>
    <p:sldId id="285" r:id="rId37"/>
    <p:sldId id="286" r:id="rId38"/>
    <p:sldId id="316" r:id="rId39"/>
    <p:sldId id="317" r:id="rId40"/>
    <p:sldId id="318" r:id="rId41"/>
    <p:sldId id="319" r:id="rId42"/>
    <p:sldId id="320" r:id="rId43"/>
    <p:sldId id="294" r:id="rId44"/>
    <p:sldId id="293" r:id="rId45"/>
    <p:sldId id="306" r:id="rId46"/>
    <p:sldId id="302" r:id="rId47"/>
    <p:sldId id="303" r:id="rId48"/>
    <p:sldId id="304" r:id="rId49"/>
    <p:sldId id="305" r:id="rId50"/>
  </p:sldIdLst>
  <p:sldSz cx="9144000" cy="5143500" type="screen16x9"/>
  <p:notesSz cx="6797675" cy="9926638"/>
  <p:embeddedFontLst>
    <p:embeddedFont>
      <p:font typeface="Calibri" panose="020F0502020204030204" pitchFamily="34" charset="0"/>
      <p:regular r:id="rId52"/>
      <p:bold r:id="rId53"/>
      <p:italic r:id="rId54"/>
      <p:boldItalic r:id="rId55"/>
    </p:embeddedFont>
    <p:embeddedFont>
      <p:font typeface="Maven Pro" panose="020B0604020202020204" charset="0"/>
      <p:regular r:id="rId56"/>
      <p:bold r:id="rId57"/>
    </p:embeddedFont>
    <p:embeddedFont>
      <p:font typeface="Maven Pro Medium" panose="020B0604020202020204" charset="0"/>
      <p:regular r:id="rId58"/>
      <p:bold r:id="rId59"/>
    </p:embeddedFont>
    <p:embeddedFont>
      <p:font typeface="Maven Pro SemiBold" panose="020B0604020202020204" charset="0"/>
      <p:regular r:id="rId60"/>
      <p:bold r:id="rId61"/>
    </p:embeddedFont>
    <p:embeddedFont>
      <p:font typeface="Verdana" panose="020B0604030504040204" pitchFamily="34"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6" roundtripDataSignature="AMtx7mghwQZOC1ORt57JLH8QvP2mIj2Z3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4E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45D7DD7-A29E-4A73-AE01-7E8EC7D97C5C}">
  <a:tblStyle styleId="{645D7DD7-A29E-4A73-AE01-7E8EC7D97C5C}"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3" d="100"/>
          <a:sy n="143" d="100"/>
        </p:scale>
        <p:origin x="684" y="10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font" Target="fonts/font4.fntdata"/><Relationship Id="rId63" Type="http://schemas.openxmlformats.org/officeDocument/2006/relationships/font" Target="fonts/font12.fntdata"/><Relationship Id="rId68" Type="http://schemas.openxmlformats.org/officeDocument/2006/relationships/viewProps" Target="viewProps.xml"/><Relationship Id="rId7" Type="http://schemas.openxmlformats.org/officeDocument/2006/relationships/slide" Target="slides/slide3.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2.fntdata"/><Relationship Id="rId58" Type="http://schemas.openxmlformats.org/officeDocument/2006/relationships/font" Target="fonts/font7.fntdata"/><Relationship Id="rId66" Type="http://customschemas.google.com/relationships/presentationmetadata" Target="meta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6.fntdata"/><Relationship Id="rId61"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8.fntdata"/><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anuel Gomes" userId="ed637894-539b-4377-a5e3-8eabc48b9adc" providerId="ADAL" clId="{4EDD36AB-61B1-42D1-A837-DE2B057A5197}"/>
    <pc:docChg chg="modSld">
      <pc:chgData name="Emanuel Gomes" userId="ed637894-539b-4377-a5e3-8eabc48b9adc" providerId="ADAL" clId="{4EDD36AB-61B1-42D1-A837-DE2B057A5197}" dt="2024-02-27T13:41:16.812" v="17" actId="14100"/>
      <pc:docMkLst>
        <pc:docMk/>
      </pc:docMkLst>
      <pc:sldChg chg="addSp modSp">
        <pc:chgData name="Emanuel Gomes" userId="ed637894-539b-4377-a5e3-8eabc48b9adc" providerId="ADAL" clId="{4EDD36AB-61B1-42D1-A837-DE2B057A5197}" dt="2024-02-27T13:41:16.812" v="17" actId="14100"/>
        <pc:sldMkLst>
          <pc:docMk/>
          <pc:sldMk cId="0" sldId="273"/>
        </pc:sldMkLst>
        <pc:spChg chg="mod">
          <ac:chgData name="Emanuel Gomes" userId="ed637894-539b-4377-a5e3-8eabc48b9adc" providerId="ADAL" clId="{4EDD36AB-61B1-42D1-A837-DE2B057A5197}" dt="2024-02-27T13:41:13.041" v="16" actId="1035"/>
          <ac:spMkLst>
            <pc:docMk/>
            <pc:sldMk cId="0" sldId="273"/>
            <ac:spMk id="212" creationId="{00000000-0000-0000-0000-000000000000}"/>
          </ac:spMkLst>
        </pc:spChg>
        <pc:picChg chg="add mod modCrop">
          <ac:chgData name="Emanuel Gomes" userId="ed637894-539b-4377-a5e3-8eabc48b9adc" providerId="ADAL" clId="{4EDD36AB-61B1-42D1-A837-DE2B057A5197}" dt="2024-02-27T13:41:16.812" v="17" actId="14100"/>
          <ac:picMkLst>
            <pc:docMk/>
            <pc:sldMk cId="0" sldId="273"/>
            <ac:picMk id="2" creationId="{B08DC73A-BFEC-4FBF-99FC-8F4D0415F5D5}"/>
          </ac:picMkLst>
        </pc:picChg>
      </pc:sldChg>
    </pc:docChg>
  </pc:docChgLst>
  <pc:docChgLst>
    <pc:chgData name="Farah Batool" userId="b13e2ee6-1e6b-4067-9153-78a51cf5088d" providerId="ADAL" clId="{DD33382B-33E0-4A07-ABD0-78E20A93600F}"/>
    <pc:docChg chg="undo custSel modSld">
      <pc:chgData name="Farah Batool" userId="b13e2ee6-1e6b-4067-9153-78a51cf5088d" providerId="ADAL" clId="{DD33382B-33E0-4A07-ABD0-78E20A93600F}" dt="2024-03-15T15:25:10.251" v="95" actId="1076"/>
      <pc:docMkLst>
        <pc:docMk/>
      </pc:docMkLst>
      <pc:sldChg chg="addSp delSp modSp">
        <pc:chgData name="Farah Batool" userId="b13e2ee6-1e6b-4067-9153-78a51cf5088d" providerId="ADAL" clId="{DD33382B-33E0-4A07-ABD0-78E20A93600F}" dt="2024-03-15T15:25:10.251" v="95" actId="1076"/>
        <pc:sldMkLst>
          <pc:docMk/>
          <pc:sldMk cId="0" sldId="276"/>
        </pc:sldMkLst>
        <pc:spChg chg="add del">
          <ac:chgData name="Farah Batool" userId="b13e2ee6-1e6b-4067-9153-78a51cf5088d" providerId="ADAL" clId="{DD33382B-33E0-4A07-ABD0-78E20A93600F}" dt="2024-03-15T14:33:18.772" v="1"/>
          <ac:spMkLst>
            <pc:docMk/>
            <pc:sldMk cId="0" sldId="276"/>
            <ac:spMk id="8" creationId="{78BCE2EF-48E9-4E83-B3F0-CBB55CED9D7F}"/>
          </ac:spMkLst>
        </pc:spChg>
        <pc:spChg chg="add del">
          <ac:chgData name="Farah Batool" userId="b13e2ee6-1e6b-4067-9153-78a51cf5088d" providerId="ADAL" clId="{DD33382B-33E0-4A07-ABD0-78E20A93600F}" dt="2024-03-15T14:33:18.772" v="1"/>
          <ac:spMkLst>
            <pc:docMk/>
            <pc:sldMk cId="0" sldId="276"/>
            <ac:spMk id="10" creationId="{DCE5769C-20ED-464B-B585-8E81D5D7FE1C}"/>
          </ac:spMkLst>
        </pc:spChg>
        <pc:spChg chg="add del">
          <ac:chgData name="Farah Batool" userId="b13e2ee6-1e6b-4067-9153-78a51cf5088d" providerId="ADAL" clId="{DD33382B-33E0-4A07-ABD0-78E20A93600F}" dt="2024-03-15T14:33:18.772" v="1"/>
          <ac:spMkLst>
            <pc:docMk/>
            <pc:sldMk cId="0" sldId="276"/>
            <ac:spMk id="15" creationId="{4FF54828-911B-4EBE-84E9-9321AC3276A9}"/>
          </ac:spMkLst>
        </pc:spChg>
        <pc:spChg chg="add del">
          <ac:chgData name="Farah Batool" userId="b13e2ee6-1e6b-4067-9153-78a51cf5088d" providerId="ADAL" clId="{DD33382B-33E0-4A07-ABD0-78E20A93600F}" dt="2024-03-15T14:33:18.772" v="1"/>
          <ac:spMkLst>
            <pc:docMk/>
            <pc:sldMk cId="0" sldId="276"/>
            <ac:spMk id="16" creationId="{ECFBC1ED-3595-4C1E-B694-238D14D6F956}"/>
          </ac:spMkLst>
        </pc:spChg>
        <pc:spChg chg="add del">
          <ac:chgData name="Farah Batool" userId="b13e2ee6-1e6b-4067-9153-78a51cf5088d" providerId="ADAL" clId="{DD33382B-33E0-4A07-ABD0-78E20A93600F}" dt="2024-03-15T14:33:18.772" v="1"/>
          <ac:spMkLst>
            <pc:docMk/>
            <pc:sldMk cId="0" sldId="276"/>
            <ac:spMk id="17" creationId="{8722A7D5-5393-43CE-A2A0-0338E7E37623}"/>
          </ac:spMkLst>
        </pc:spChg>
        <pc:spChg chg="add del">
          <ac:chgData name="Farah Batool" userId="b13e2ee6-1e6b-4067-9153-78a51cf5088d" providerId="ADAL" clId="{DD33382B-33E0-4A07-ABD0-78E20A93600F}" dt="2024-03-15T14:33:18.772" v="1"/>
          <ac:spMkLst>
            <pc:docMk/>
            <pc:sldMk cId="0" sldId="276"/>
            <ac:spMk id="21" creationId="{DCCDD401-17EF-44BF-92E3-0C6B19403158}"/>
          </ac:spMkLst>
        </pc:spChg>
        <pc:spChg chg="add del">
          <ac:chgData name="Farah Batool" userId="b13e2ee6-1e6b-4067-9153-78a51cf5088d" providerId="ADAL" clId="{DD33382B-33E0-4A07-ABD0-78E20A93600F}" dt="2024-03-15T14:33:18.772" v="1"/>
          <ac:spMkLst>
            <pc:docMk/>
            <pc:sldMk cId="0" sldId="276"/>
            <ac:spMk id="22" creationId="{15DA854E-EDB8-4E54-9858-E0CDD490AD97}"/>
          </ac:spMkLst>
        </pc:spChg>
        <pc:spChg chg="add del">
          <ac:chgData name="Farah Batool" userId="b13e2ee6-1e6b-4067-9153-78a51cf5088d" providerId="ADAL" clId="{DD33382B-33E0-4A07-ABD0-78E20A93600F}" dt="2024-03-15T14:33:18.772" v="1"/>
          <ac:spMkLst>
            <pc:docMk/>
            <pc:sldMk cId="0" sldId="276"/>
            <ac:spMk id="23" creationId="{16E003A7-2D11-479A-B496-C78470D726A9}"/>
          </ac:spMkLst>
        </pc:spChg>
        <pc:spChg chg="add del">
          <ac:chgData name="Farah Batool" userId="b13e2ee6-1e6b-4067-9153-78a51cf5088d" providerId="ADAL" clId="{DD33382B-33E0-4A07-ABD0-78E20A93600F}" dt="2024-03-15T14:33:18.772" v="1"/>
          <ac:spMkLst>
            <pc:docMk/>
            <pc:sldMk cId="0" sldId="276"/>
            <ac:spMk id="24" creationId="{9EFD8A49-1614-4212-9317-3BFE91ED7074}"/>
          </ac:spMkLst>
        </pc:spChg>
        <pc:spChg chg="add del">
          <ac:chgData name="Farah Batool" userId="b13e2ee6-1e6b-4067-9153-78a51cf5088d" providerId="ADAL" clId="{DD33382B-33E0-4A07-ABD0-78E20A93600F}" dt="2024-03-15T14:33:18.772" v="1"/>
          <ac:spMkLst>
            <pc:docMk/>
            <pc:sldMk cId="0" sldId="276"/>
            <ac:spMk id="26" creationId="{3470FA25-FD27-4FD4-B7B6-33DEA4D23D79}"/>
          </ac:spMkLst>
        </pc:spChg>
        <pc:spChg chg="add del mod">
          <ac:chgData name="Farah Batool" userId="b13e2ee6-1e6b-4067-9153-78a51cf5088d" providerId="ADAL" clId="{DD33382B-33E0-4A07-ABD0-78E20A93600F}" dt="2024-03-15T14:43:59.612" v="69" actId="478"/>
          <ac:spMkLst>
            <pc:docMk/>
            <pc:sldMk cId="0" sldId="276"/>
            <ac:spMk id="31" creationId="{B1C950E4-5AA7-4328-9E7E-1DAC4B40886E}"/>
          </ac:spMkLst>
        </pc:spChg>
        <pc:spChg chg="add mod">
          <ac:chgData name="Farah Batool" userId="b13e2ee6-1e6b-4067-9153-78a51cf5088d" providerId="ADAL" clId="{DD33382B-33E0-4A07-ABD0-78E20A93600F}" dt="2024-03-15T14:37:32.066" v="42" actId="164"/>
          <ac:spMkLst>
            <pc:docMk/>
            <pc:sldMk cId="0" sldId="276"/>
            <ac:spMk id="34" creationId="{F5DC9FBD-BF02-4290-B0FE-D8EF1FD4C454}"/>
          </ac:spMkLst>
        </pc:spChg>
        <pc:spChg chg="add del">
          <ac:chgData name="Farah Batool" userId="b13e2ee6-1e6b-4067-9153-78a51cf5088d" providerId="ADAL" clId="{DD33382B-33E0-4A07-ABD0-78E20A93600F}" dt="2024-03-15T14:43:59.612" v="69" actId="478"/>
          <ac:spMkLst>
            <pc:docMk/>
            <pc:sldMk cId="0" sldId="276"/>
            <ac:spMk id="39" creationId="{CE305774-FFD4-4D10-AB19-C4A98122B928}"/>
          </ac:spMkLst>
        </pc:spChg>
        <pc:spChg chg="add del mod">
          <ac:chgData name="Farah Batool" userId="b13e2ee6-1e6b-4067-9153-78a51cf5088d" providerId="ADAL" clId="{DD33382B-33E0-4A07-ABD0-78E20A93600F}" dt="2024-03-15T14:43:59.612" v="69" actId="478"/>
          <ac:spMkLst>
            <pc:docMk/>
            <pc:sldMk cId="0" sldId="276"/>
            <ac:spMk id="40" creationId="{B21E9085-B5FE-4138-B6B7-EBF7519BD67E}"/>
          </ac:spMkLst>
        </pc:spChg>
        <pc:spChg chg="add del mod">
          <ac:chgData name="Farah Batool" userId="b13e2ee6-1e6b-4067-9153-78a51cf5088d" providerId="ADAL" clId="{DD33382B-33E0-4A07-ABD0-78E20A93600F}" dt="2024-03-15T14:43:59.612" v="69" actId="478"/>
          <ac:spMkLst>
            <pc:docMk/>
            <pc:sldMk cId="0" sldId="276"/>
            <ac:spMk id="41" creationId="{BD0F8BC1-0ADD-4F5D-9956-58723E52DCBA}"/>
          </ac:spMkLst>
        </pc:spChg>
        <pc:spChg chg="add mod">
          <ac:chgData name="Farah Batool" userId="b13e2ee6-1e6b-4067-9153-78a51cf5088d" providerId="ADAL" clId="{DD33382B-33E0-4A07-ABD0-78E20A93600F}" dt="2024-03-15T14:37:37.179" v="43" actId="164"/>
          <ac:spMkLst>
            <pc:docMk/>
            <pc:sldMk cId="0" sldId="276"/>
            <ac:spMk id="45" creationId="{E0D4A053-8C3F-4F75-BC6D-E5AF9CFE5752}"/>
          </ac:spMkLst>
        </pc:spChg>
        <pc:spChg chg="add del mod">
          <ac:chgData name="Farah Batool" userId="b13e2ee6-1e6b-4067-9153-78a51cf5088d" providerId="ADAL" clId="{DD33382B-33E0-4A07-ABD0-78E20A93600F}" dt="2024-03-15T14:43:59.612" v="69" actId="478"/>
          <ac:spMkLst>
            <pc:docMk/>
            <pc:sldMk cId="0" sldId="276"/>
            <ac:spMk id="46" creationId="{E57E62BD-88BE-47D8-9CB9-EF3B55D8AD72}"/>
          </ac:spMkLst>
        </pc:spChg>
        <pc:spChg chg="add del mod">
          <ac:chgData name="Farah Batool" userId="b13e2ee6-1e6b-4067-9153-78a51cf5088d" providerId="ADAL" clId="{DD33382B-33E0-4A07-ABD0-78E20A93600F}" dt="2024-03-15T14:43:59.612" v="69" actId="478"/>
          <ac:spMkLst>
            <pc:docMk/>
            <pc:sldMk cId="0" sldId="276"/>
            <ac:spMk id="47" creationId="{D704C159-CFDB-4C05-9604-28604388EF42}"/>
          </ac:spMkLst>
        </pc:spChg>
        <pc:spChg chg="add del mod">
          <ac:chgData name="Farah Batool" userId="b13e2ee6-1e6b-4067-9153-78a51cf5088d" providerId="ADAL" clId="{DD33382B-33E0-4A07-ABD0-78E20A93600F}" dt="2024-03-15T14:43:59.612" v="69" actId="478"/>
          <ac:spMkLst>
            <pc:docMk/>
            <pc:sldMk cId="0" sldId="276"/>
            <ac:spMk id="48" creationId="{06AAC444-58FD-4313-8613-053A2B12087B}"/>
          </ac:spMkLst>
        </pc:spChg>
        <pc:spChg chg="add del mod">
          <ac:chgData name="Farah Batool" userId="b13e2ee6-1e6b-4067-9153-78a51cf5088d" providerId="ADAL" clId="{DD33382B-33E0-4A07-ABD0-78E20A93600F}" dt="2024-03-15T14:43:59.612" v="69" actId="478"/>
          <ac:spMkLst>
            <pc:docMk/>
            <pc:sldMk cId="0" sldId="276"/>
            <ac:spMk id="51" creationId="{FE5480FE-DC39-413A-95FE-E8C261449A2F}"/>
          </ac:spMkLst>
        </pc:spChg>
        <pc:spChg chg="add">
          <ac:chgData name="Farah Batool" userId="b13e2ee6-1e6b-4067-9153-78a51cf5088d" providerId="ADAL" clId="{DD33382B-33E0-4A07-ABD0-78E20A93600F}" dt="2024-03-15T14:44:11.254" v="70"/>
          <ac:spMkLst>
            <pc:docMk/>
            <pc:sldMk cId="0" sldId="276"/>
            <ac:spMk id="54" creationId="{3F023C99-47D6-42AF-A62B-A46A1ABD0607}"/>
          </ac:spMkLst>
        </pc:spChg>
        <pc:spChg chg="add">
          <ac:chgData name="Farah Batool" userId="b13e2ee6-1e6b-4067-9153-78a51cf5088d" providerId="ADAL" clId="{DD33382B-33E0-4A07-ABD0-78E20A93600F}" dt="2024-03-15T14:44:11.254" v="70"/>
          <ac:spMkLst>
            <pc:docMk/>
            <pc:sldMk cId="0" sldId="276"/>
            <ac:spMk id="55" creationId="{4D8068A3-3D1B-434D-A025-876E85C42128}"/>
          </ac:spMkLst>
        </pc:spChg>
        <pc:spChg chg="mod">
          <ac:chgData name="Farah Batool" userId="b13e2ee6-1e6b-4067-9153-78a51cf5088d" providerId="ADAL" clId="{DD33382B-33E0-4A07-ABD0-78E20A93600F}" dt="2024-03-15T14:45:48.349" v="80" actId="14100"/>
          <ac:spMkLst>
            <pc:docMk/>
            <pc:sldMk cId="0" sldId="276"/>
            <ac:spMk id="60" creationId="{8962A3C8-4E37-441B-A286-EA75338A7F81}"/>
          </ac:spMkLst>
        </pc:spChg>
        <pc:spChg chg="add del">
          <ac:chgData name="Farah Batool" userId="b13e2ee6-1e6b-4067-9153-78a51cf5088d" providerId="ADAL" clId="{DD33382B-33E0-4A07-ABD0-78E20A93600F}" dt="2024-03-15T15:24:42.313" v="84"/>
          <ac:spMkLst>
            <pc:docMk/>
            <pc:sldMk cId="0" sldId="276"/>
            <ac:spMk id="63" creationId="{4A509E66-365E-4319-B97B-27CB653F3FB0}"/>
          </ac:spMkLst>
        </pc:spChg>
        <pc:spChg chg="mod">
          <ac:chgData name="Farah Batool" userId="b13e2ee6-1e6b-4067-9153-78a51cf5088d" providerId="ADAL" clId="{DD33382B-33E0-4A07-ABD0-78E20A93600F}" dt="2024-03-15T14:45:24.067" v="78" actId="1076"/>
          <ac:spMkLst>
            <pc:docMk/>
            <pc:sldMk cId="0" sldId="276"/>
            <ac:spMk id="68" creationId="{2C9F9742-8FF4-4816-9196-14EBB63F1B05}"/>
          </ac:spMkLst>
        </pc:spChg>
        <pc:spChg chg="add del">
          <ac:chgData name="Farah Batool" userId="b13e2ee6-1e6b-4067-9153-78a51cf5088d" providerId="ADAL" clId="{DD33382B-33E0-4A07-ABD0-78E20A93600F}" dt="2024-03-15T15:24:42.313" v="84"/>
          <ac:spMkLst>
            <pc:docMk/>
            <pc:sldMk cId="0" sldId="276"/>
            <ac:spMk id="72" creationId="{DE8FFAFD-5130-49AE-A3B6-F1D6D2AA4CE0}"/>
          </ac:spMkLst>
        </pc:spChg>
        <pc:spChg chg="add del">
          <ac:chgData name="Farah Batool" userId="b13e2ee6-1e6b-4067-9153-78a51cf5088d" providerId="ADAL" clId="{DD33382B-33E0-4A07-ABD0-78E20A93600F}" dt="2024-03-15T15:24:42.313" v="84"/>
          <ac:spMkLst>
            <pc:docMk/>
            <pc:sldMk cId="0" sldId="276"/>
            <ac:spMk id="73" creationId="{3EF3EA5B-9A1A-4101-A76D-440612C0F2EF}"/>
          </ac:spMkLst>
        </pc:spChg>
        <pc:spChg chg="add del mod">
          <ac:chgData name="Farah Batool" userId="b13e2ee6-1e6b-4067-9153-78a51cf5088d" providerId="ADAL" clId="{DD33382B-33E0-4A07-ABD0-78E20A93600F}" dt="2024-03-15T15:24:42.313" v="84"/>
          <ac:spMkLst>
            <pc:docMk/>
            <pc:sldMk cId="0" sldId="276"/>
            <ac:spMk id="74" creationId="{D1268912-15C3-4D89-A7F2-5DA6678012AC}"/>
          </ac:spMkLst>
        </pc:spChg>
        <pc:spChg chg="add del">
          <ac:chgData name="Farah Batool" userId="b13e2ee6-1e6b-4067-9153-78a51cf5088d" providerId="ADAL" clId="{DD33382B-33E0-4A07-ABD0-78E20A93600F}" dt="2024-03-15T15:24:42.313" v="84"/>
          <ac:spMkLst>
            <pc:docMk/>
            <pc:sldMk cId="0" sldId="276"/>
            <ac:spMk id="77" creationId="{BBF5FAC8-EC8E-4E4F-924C-2F19C96438EB}"/>
          </ac:spMkLst>
        </pc:spChg>
        <pc:spChg chg="add del">
          <ac:chgData name="Farah Batool" userId="b13e2ee6-1e6b-4067-9153-78a51cf5088d" providerId="ADAL" clId="{DD33382B-33E0-4A07-ABD0-78E20A93600F}" dt="2024-03-15T15:24:42.313" v="84"/>
          <ac:spMkLst>
            <pc:docMk/>
            <pc:sldMk cId="0" sldId="276"/>
            <ac:spMk id="78" creationId="{F9990564-BEF8-4C8A-98B1-C7AD7FBB2126}"/>
          </ac:spMkLst>
        </pc:spChg>
        <pc:spChg chg="add del">
          <ac:chgData name="Farah Batool" userId="b13e2ee6-1e6b-4067-9153-78a51cf5088d" providerId="ADAL" clId="{DD33382B-33E0-4A07-ABD0-78E20A93600F}" dt="2024-03-15T15:24:42.313" v="84"/>
          <ac:spMkLst>
            <pc:docMk/>
            <pc:sldMk cId="0" sldId="276"/>
            <ac:spMk id="79" creationId="{06A07F42-DFDF-47A8-AC9E-B95B6E89AC46}"/>
          </ac:spMkLst>
        </pc:spChg>
        <pc:spChg chg="add del">
          <ac:chgData name="Farah Batool" userId="b13e2ee6-1e6b-4067-9153-78a51cf5088d" providerId="ADAL" clId="{DD33382B-33E0-4A07-ABD0-78E20A93600F}" dt="2024-03-15T15:24:42.313" v="84"/>
          <ac:spMkLst>
            <pc:docMk/>
            <pc:sldMk cId="0" sldId="276"/>
            <ac:spMk id="82" creationId="{AD084C9C-02B8-4E5C-99B6-40D56C270449}"/>
          </ac:spMkLst>
        </pc:spChg>
        <pc:spChg chg="del">
          <ac:chgData name="Farah Batool" userId="b13e2ee6-1e6b-4067-9153-78a51cf5088d" providerId="ADAL" clId="{DD33382B-33E0-4A07-ABD0-78E20A93600F}" dt="2024-03-15T14:43:59.612" v="69" actId="478"/>
          <ac:spMkLst>
            <pc:docMk/>
            <pc:sldMk cId="0" sldId="276"/>
            <ac:spMk id="235" creationId="{00000000-0000-0000-0000-000000000000}"/>
          </ac:spMkLst>
        </pc:spChg>
        <pc:spChg chg="del mod">
          <ac:chgData name="Farah Batool" userId="b13e2ee6-1e6b-4067-9153-78a51cf5088d" providerId="ADAL" clId="{DD33382B-33E0-4A07-ABD0-78E20A93600F}" dt="2024-03-15T14:43:59.612" v="69" actId="478"/>
          <ac:spMkLst>
            <pc:docMk/>
            <pc:sldMk cId="0" sldId="276"/>
            <ac:spMk id="236" creationId="{00000000-0000-0000-0000-000000000000}"/>
          </ac:spMkLst>
        </pc:spChg>
        <pc:grpChg chg="add del mod">
          <ac:chgData name="Farah Batool" userId="b13e2ee6-1e6b-4067-9153-78a51cf5088d" providerId="ADAL" clId="{DD33382B-33E0-4A07-ABD0-78E20A93600F}" dt="2024-03-15T14:43:59.612" v="69" actId="478"/>
          <ac:grpSpMkLst>
            <pc:docMk/>
            <pc:sldMk cId="0" sldId="276"/>
            <ac:grpSpMk id="2" creationId="{D4F73015-B628-4ADB-9E9D-B0F0D5CCFACE}"/>
          </ac:grpSpMkLst>
        </pc:grpChg>
        <pc:grpChg chg="add del mod ord">
          <ac:chgData name="Farah Batool" userId="b13e2ee6-1e6b-4067-9153-78a51cf5088d" providerId="ADAL" clId="{DD33382B-33E0-4A07-ABD0-78E20A93600F}" dt="2024-03-15T14:43:59.612" v="69" actId="478"/>
          <ac:grpSpMkLst>
            <pc:docMk/>
            <pc:sldMk cId="0" sldId="276"/>
            <ac:grpSpMk id="3" creationId="{21E761F4-3DDC-481D-893E-37F1F7F00BDC}"/>
          </ac:grpSpMkLst>
        </pc:grpChg>
        <pc:grpChg chg="add del">
          <ac:chgData name="Farah Batool" userId="b13e2ee6-1e6b-4067-9153-78a51cf5088d" providerId="ADAL" clId="{DD33382B-33E0-4A07-ABD0-78E20A93600F}" dt="2024-03-15T15:24:42.313" v="84"/>
          <ac:grpSpMkLst>
            <pc:docMk/>
            <pc:sldMk cId="0" sldId="276"/>
            <ac:grpSpMk id="57" creationId="{E304EFA0-CA72-4BFB-B052-00F34210E568}"/>
          </ac:grpSpMkLst>
        </pc:grpChg>
        <pc:grpChg chg="add del">
          <ac:chgData name="Farah Batool" userId="b13e2ee6-1e6b-4067-9153-78a51cf5088d" providerId="ADAL" clId="{DD33382B-33E0-4A07-ABD0-78E20A93600F}" dt="2024-03-15T15:24:42.313" v="84"/>
          <ac:grpSpMkLst>
            <pc:docMk/>
            <pc:sldMk cId="0" sldId="276"/>
            <ac:grpSpMk id="67" creationId="{61AD3EA9-1D21-443D-8DEE-98CC5042FA47}"/>
          </ac:grpSpMkLst>
        </pc:grpChg>
        <pc:graphicFrameChg chg="add del">
          <ac:chgData name="Farah Batool" userId="b13e2ee6-1e6b-4067-9153-78a51cf5088d" providerId="ADAL" clId="{DD33382B-33E0-4A07-ABD0-78E20A93600F}" dt="2024-03-15T14:33:18.772" v="1"/>
          <ac:graphicFrameMkLst>
            <pc:docMk/>
            <pc:sldMk cId="0" sldId="276"/>
            <ac:graphicFrameMk id="25" creationId="{8D6FFC6B-0CC7-495E-A872-0330A0F0DD50}"/>
          </ac:graphicFrameMkLst>
        </pc:graphicFrameChg>
        <pc:graphicFrameChg chg="add del mod">
          <ac:chgData name="Farah Batool" userId="b13e2ee6-1e6b-4067-9153-78a51cf5088d" providerId="ADAL" clId="{DD33382B-33E0-4A07-ABD0-78E20A93600F}" dt="2024-03-15T14:43:59.612" v="69" actId="478"/>
          <ac:graphicFrameMkLst>
            <pc:docMk/>
            <pc:sldMk cId="0" sldId="276"/>
            <ac:graphicFrameMk id="50" creationId="{9F25F75B-10E1-4E8D-B916-0BF656FCFC5B}"/>
          </ac:graphicFrameMkLst>
        </pc:graphicFrameChg>
        <pc:graphicFrameChg chg="add del modGraphic">
          <ac:chgData name="Farah Batool" userId="b13e2ee6-1e6b-4067-9153-78a51cf5088d" providerId="ADAL" clId="{DD33382B-33E0-4A07-ABD0-78E20A93600F}" dt="2024-03-15T15:24:42.313" v="84"/>
          <ac:graphicFrameMkLst>
            <pc:docMk/>
            <pc:sldMk cId="0" sldId="276"/>
            <ac:graphicFrameMk id="81" creationId="{6DB81E31-C66E-4355-A3D8-17C7358B00D9}"/>
          </ac:graphicFrameMkLst>
        </pc:graphicFrameChg>
        <pc:picChg chg="add mod">
          <ac:chgData name="Farah Batool" userId="b13e2ee6-1e6b-4067-9153-78a51cf5088d" providerId="ADAL" clId="{DD33382B-33E0-4A07-ABD0-78E20A93600F}" dt="2024-03-15T15:25:10.251" v="95" actId="1076"/>
          <ac:picMkLst>
            <pc:docMk/>
            <pc:sldMk cId="0" sldId="276"/>
            <ac:picMk id="2" creationId="{C61AC41A-578A-44A3-BF4F-F165B8F83D4A}"/>
          </ac:picMkLst>
        </pc:picChg>
        <pc:picChg chg="add del">
          <ac:chgData name="Farah Batool" userId="b13e2ee6-1e6b-4067-9153-78a51cf5088d" providerId="ADAL" clId="{DD33382B-33E0-4A07-ABD0-78E20A93600F}" dt="2024-03-15T14:33:18.772" v="1"/>
          <ac:picMkLst>
            <pc:docMk/>
            <pc:sldMk cId="0" sldId="276"/>
            <ac:picMk id="4" creationId="{AC3808AA-8748-40B2-9B6F-E2CF8026F0F5}"/>
          </ac:picMkLst>
        </pc:picChg>
        <pc:picChg chg="add del">
          <ac:chgData name="Farah Batool" userId="b13e2ee6-1e6b-4067-9153-78a51cf5088d" providerId="ADAL" clId="{DD33382B-33E0-4A07-ABD0-78E20A93600F}" dt="2024-03-15T14:33:18.772" v="1"/>
          <ac:picMkLst>
            <pc:docMk/>
            <pc:sldMk cId="0" sldId="276"/>
            <ac:picMk id="5" creationId="{8DF60F64-2BBC-418F-8E3A-D7D98F67B7E1}"/>
          </ac:picMkLst>
        </pc:picChg>
        <pc:picChg chg="add del">
          <ac:chgData name="Farah Batool" userId="b13e2ee6-1e6b-4067-9153-78a51cf5088d" providerId="ADAL" clId="{DD33382B-33E0-4A07-ABD0-78E20A93600F}" dt="2024-03-15T14:33:18.772" v="1"/>
          <ac:picMkLst>
            <pc:docMk/>
            <pc:sldMk cId="0" sldId="276"/>
            <ac:picMk id="6" creationId="{0F2E51E9-118A-43BA-A466-C88CE77201C6}"/>
          </ac:picMkLst>
        </pc:picChg>
        <pc:picChg chg="add del">
          <ac:chgData name="Farah Batool" userId="b13e2ee6-1e6b-4067-9153-78a51cf5088d" providerId="ADAL" clId="{DD33382B-33E0-4A07-ABD0-78E20A93600F}" dt="2024-03-15T14:33:18.772" v="1"/>
          <ac:picMkLst>
            <pc:docMk/>
            <pc:sldMk cId="0" sldId="276"/>
            <ac:picMk id="7" creationId="{716BC214-4D05-442C-A440-BEE86E34C263}"/>
          </ac:picMkLst>
        </pc:picChg>
        <pc:picChg chg="add del">
          <ac:chgData name="Farah Batool" userId="b13e2ee6-1e6b-4067-9153-78a51cf5088d" providerId="ADAL" clId="{DD33382B-33E0-4A07-ABD0-78E20A93600F}" dt="2024-03-15T14:33:18.772" v="1"/>
          <ac:picMkLst>
            <pc:docMk/>
            <pc:sldMk cId="0" sldId="276"/>
            <ac:picMk id="9" creationId="{3F13A94A-FF10-42ED-BE3C-127724F8A559}"/>
          </ac:picMkLst>
        </pc:picChg>
        <pc:picChg chg="add del">
          <ac:chgData name="Farah Batool" userId="b13e2ee6-1e6b-4067-9153-78a51cf5088d" providerId="ADAL" clId="{DD33382B-33E0-4A07-ABD0-78E20A93600F}" dt="2024-03-15T14:33:18.772" v="1"/>
          <ac:picMkLst>
            <pc:docMk/>
            <pc:sldMk cId="0" sldId="276"/>
            <ac:picMk id="11" creationId="{98703D6D-4EE3-433A-BB16-9306E27B5F86}"/>
          </ac:picMkLst>
        </pc:picChg>
        <pc:picChg chg="add del">
          <ac:chgData name="Farah Batool" userId="b13e2ee6-1e6b-4067-9153-78a51cf5088d" providerId="ADAL" clId="{DD33382B-33E0-4A07-ABD0-78E20A93600F}" dt="2024-03-15T14:33:18.772" v="1"/>
          <ac:picMkLst>
            <pc:docMk/>
            <pc:sldMk cId="0" sldId="276"/>
            <ac:picMk id="12" creationId="{764C2B28-3E80-4CFC-A787-58CB8BC840E3}"/>
          </ac:picMkLst>
        </pc:picChg>
        <pc:picChg chg="add del">
          <ac:chgData name="Farah Batool" userId="b13e2ee6-1e6b-4067-9153-78a51cf5088d" providerId="ADAL" clId="{DD33382B-33E0-4A07-ABD0-78E20A93600F}" dt="2024-03-15T14:33:18.772" v="1"/>
          <ac:picMkLst>
            <pc:docMk/>
            <pc:sldMk cId="0" sldId="276"/>
            <ac:picMk id="13" creationId="{A880973E-9F44-48AC-B4CB-F741E08B2770}"/>
          </ac:picMkLst>
        </pc:picChg>
        <pc:picChg chg="add del">
          <ac:chgData name="Farah Batool" userId="b13e2ee6-1e6b-4067-9153-78a51cf5088d" providerId="ADAL" clId="{DD33382B-33E0-4A07-ABD0-78E20A93600F}" dt="2024-03-15T14:33:18.772" v="1"/>
          <ac:picMkLst>
            <pc:docMk/>
            <pc:sldMk cId="0" sldId="276"/>
            <ac:picMk id="14" creationId="{10B3A7F3-AAAB-4581-87A9-F1C9A36F65F0}"/>
          </ac:picMkLst>
        </pc:picChg>
        <pc:picChg chg="add del">
          <ac:chgData name="Farah Batool" userId="b13e2ee6-1e6b-4067-9153-78a51cf5088d" providerId="ADAL" clId="{DD33382B-33E0-4A07-ABD0-78E20A93600F}" dt="2024-03-15T14:33:18.772" v="1"/>
          <ac:picMkLst>
            <pc:docMk/>
            <pc:sldMk cId="0" sldId="276"/>
            <ac:picMk id="18" creationId="{F9D22D13-22DB-424E-887C-530468801F3B}"/>
          </ac:picMkLst>
        </pc:picChg>
        <pc:picChg chg="add del">
          <ac:chgData name="Farah Batool" userId="b13e2ee6-1e6b-4067-9153-78a51cf5088d" providerId="ADAL" clId="{DD33382B-33E0-4A07-ABD0-78E20A93600F}" dt="2024-03-15T14:33:18.772" v="1"/>
          <ac:picMkLst>
            <pc:docMk/>
            <pc:sldMk cId="0" sldId="276"/>
            <ac:picMk id="19" creationId="{B993DA71-FD1B-48CC-8391-AEA8871AFF22}"/>
          </ac:picMkLst>
        </pc:picChg>
        <pc:picChg chg="add del">
          <ac:chgData name="Farah Batool" userId="b13e2ee6-1e6b-4067-9153-78a51cf5088d" providerId="ADAL" clId="{DD33382B-33E0-4A07-ABD0-78E20A93600F}" dt="2024-03-15T14:33:18.772" v="1"/>
          <ac:picMkLst>
            <pc:docMk/>
            <pc:sldMk cId="0" sldId="276"/>
            <ac:picMk id="20" creationId="{E5A8A601-0A69-4180-8826-C9A971975C33}"/>
          </ac:picMkLst>
        </pc:picChg>
        <pc:picChg chg="add del mod">
          <ac:chgData name="Farah Batool" userId="b13e2ee6-1e6b-4067-9153-78a51cf5088d" providerId="ADAL" clId="{DD33382B-33E0-4A07-ABD0-78E20A93600F}" dt="2024-03-15T14:43:59.612" v="69" actId="478"/>
          <ac:picMkLst>
            <pc:docMk/>
            <pc:sldMk cId="0" sldId="276"/>
            <ac:picMk id="27" creationId="{E37347A3-719B-4EEA-B905-77790A41C10E}"/>
          </ac:picMkLst>
        </pc:picChg>
        <pc:picChg chg="add del mod">
          <ac:chgData name="Farah Batool" userId="b13e2ee6-1e6b-4067-9153-78a51cf5088d" providerId="ADAL" clId="{DD33382B-33E0-4A07-ABD0-78E20A93600F}" dt="2024-03-15T14:43:59.612" v="69" actId="478"/>
          <ac:picMkLst>
            <pc:docMk/>
            <pc:sldMk cId="0" sldId="276"/>
            <ac:picMk id="28" creationId="{7F9782BB-0ADE-44AE-8E2B-76E1CCA74901}"/>
          </ac:picMkLst>
        </pc:picChg>
        <pc:picChg chg="add mod">
          <ac:chgData name="Farah Batool" userId="b13e2ee6-1e6b-4067-9153-78a51cf5088d" providerId="ADAL" clId="{DD33382B-33E0-4A07-ABD0-78E20A93600F}" dt="2024-03-15T14:37:37.179" v="43" actId="164"/>
          <ac:picMkLst>
            <pc:docMk/>
            <pc:sldMk cId="0" sldId="276"/>
            <ac:picMk id="29" creationId="{209EE05A-BC9A-483B-B803-516C3AD2013A}"/>
          </ac:picMkLst>
        </pc:picChg>
        <pc:picChg chg="add del mod">
          <ac:chgData name="Farah Batool" userId="b13e2ee6-1e6b-4067-9153-78a51cf5088d" providerId="ADAL" clId="{DD33382B-33E0-4A07-ABD0-78E20A93600F}" dt="2024-03-15T14:43:59.612" v="69" actId="478"/>
          <ac:picMkLst>
            <pc:docMk/>
            <pc:sldMk cId="0" sldId="276"/>
            <ac:picMk id="30" creationId="{12C7079E-D516-4B8F-B5D9-524C29F94C40}"/>
          </ac:picMkLst>
        </pc:picChg>
        <pc:picChg chg="add del mod">
          <ac:chgData name="Farah Batool" userId="b13e2ee6-1e6b-4067-9153-78a51cf5088d" providerId="ADAL" clId="{DD33382B-33E0-4A07-ABD0-78E20A93600F}" dt="2024-03-15T14:43:59.612" v="69" actId="478"/>
          <ac:picMkLst>
            <pc:docMk/>
            <pc:sldMk cId="0" sldId="276"/>
            <ac:picMk id="32" creationId="{41F916EB-DFE1-4A53-9427-3D127A138E17}"/>
          </ac:picMkLst>
        </pc:picChg>
        <pc:picChg chg="add del mod">
          <ac:chgData name="Farah Batool" userId="b13e2ee6-1e6b-4067-9153-78a51cf5088d" providerId="ADAL" clId="{DD33382B-33E0-4A07-ABD0-78E20A93600F}" dt="2024-03-15T14:43:59.612" v="69" actId="478"/>
          <ac:picMkLst>
            <pc:docMk/>
            <pc:sldMk cId="0" sldId="276"/>
            <ac:picMk id="33" creationId="{5E5A88E1-C1BE-4E73-9EF9-E86DEA6FCC5E}"/>
          </ac:picMkLst>
        </pc:picChg>
        <pc:picChg chg="add del mod">
          <ac:chgData name="Farah Batool" userId="b13e2ee6-1e6b-4067-9153-78a51cf5088d" providerId="ADAL" clId="{DD33382B-33E0-4A07-ABD0-78E20A93600F}" dt="2024-03-15T14:43:59.612" v="69" actId="478"/>
          <ac:picMkLst>
            <pc:docMk/>
            <pc:sldMk cId="0" sldId="276"/>
            <ac:picMk id="35" creationId="{036B6272-DEE1-477D-9C56-F9507E7F435C}"/>
          </ac:picMkLst>
        </pc:picChg>
        <pc:picChg chg="add mod">
          <ac:chgData name="Farah Batool" userId="b13e2ee6-1e6b-4067-9153-78a51cf5088d" providerId="ADAL" clId="{DD33382B-33E0-4A07-ABD0-78E20A93600F}" dt="2024-03-15T14:37:32.066" v="42" actId="164"/>
          <ac:picMkLst>
            <pc:docMk/>
            <pc:sldMk cId="0" sldId="276"/>
            <ac:picMk id="36" creationId="{E85784CF-050B-42BC-B69D-8917219CEF6D}"/>
          </ac:picMkLst>
        </pc:picChg>
        <pc:picChg chg="add mod">
          <ac:chgData name="Farah Batool" userId="b13e2ee6-1e6b-4067-9153-78a51cf5088d" providerId="ADAL" clId="{DD33382B-33E0-4A07-ABD0-78E20A93600F}" dt="2024-03-15T14:37:32.066" v="42" actId="164"/>
          <ac:picMkLst>
            <pc:docMk/>
            <pc:sldMk cId="0" sldId="276"/>
            <ac:picMk id="37" creationId="{4084402D-EA01-4749-9D10-E146E74A9287}"/>
          </ac:picMkLst>
        </pc:picChg>
        <pc:picChg chg="add mod">
          <ac:chgData name="Farah Batool" userId="b13e2ee6-1e6b-4067-9153-78a51cf5088d" providerId="ADAL" clId="{DD33382B-33E0-4A07-ABD0-78E20A93600F}" dt="2024-03-15T14:37:32.066" v="42" actId="164"/>
          <ac:picMkLst>
            <pc:docMk/>
            <pc:sldMk cId="0" sldId="276"/>
            <ac:picMk id="38" creationId="{0A295FC3-DB90-483C-AB73-A21B33A59C29}"/>
          </ac:picMkLst>
        </pc:picChg>
        <pc:picChg chg="add del mod">
          <ac:chgData name="Farah Batool" userId="b13e2ee6-1e6b-4067-9153-78a51cf5088d" providerId="ADAL" clId="{DD33382B-33E0-4A07-ABD0-78E20A93600F}" dt="2024-03-15T14:43:59.612" v="69" actId="478"/>
          <ac:picMkLst>
            <pc:docMk/>
            <pc:sldMk cId="0" sldId="276"/>
            <ac:picMk id="42" creationId="{C16D0B7C-38FB-423A-A011-8EA6782286D7}"/>
          </ac:picMkLst>
        </pc:picChg>
        <pc:picChg chg="add del mod">
          <ac:chgData name="Farah Batool" userId="b13e2ee6-1e6b-4067-9153-78a51cf5088d" providerId="ADAL" clId="{DD33382B-33E0-4A07-ABD0-78E20A93600F}" dt="2024-03-15T14:43:59.612" v="69" actId="478"/>
          <ac:picMkLst>
            <pc:docMk/>
            <pc:sldMk cId="0" sldId="276"/>
            <ac:picMk id="43" creationId="{CEB914F6-48D5-4D29-89AE-BB1C2B6F4696}"/>
          </ac:picMkLst>
        </pc:picChg>
        <pc:picChg chg="add mod">
          <ac:chgData name="Farah Batool" userId="b13e2ee6-1e6b-4067-9153-78a51cf5088d" providerId="ADAL" clId="{DD33382B-33E0-4A07-ABD0-78E20A93600F}" dt="2024-03-15T14:37:37.179" v="43" actId="164"/>
          <ac:picMkLst>
            <pc:docMk/>
            <pc:sldMk cId="0" sldId="276"/>
            <ac:picMk id="44" creationId="{11097A79-64E9-4EBF-AEF5-6D4F73E1602F}"/>
          </ac:picMkLst>
        </pc:picChg>
        <pc:picChg chg="add del">
          <ac:chgData name="Farah Batool" userId="b13e2ee6-1e6b-4067-9153-78a51cf5088d" providerId="ADAL" clId="{DD33382B-33E0-4A07-ABD0-78E20A93600F}" dt="2024-03-15T14:43:59.612" v="69" actId="478"/>
          <ac:picMkLst>
            <pc:docMk/>
            <pc:sldMk cId="0" sldId="276"/>
            <ac:picMk id="49" creationId="{5FB8A00D-F14D-4311-B74A-E27325326A5F}"/>
          </ac:picMkLst>
        </pc:picChg>
        <pc:picChg chg="add del">
          <ac:chgData name="Farah Batool" userId="b13e2ee6-1e6b-4067-9153-78a51cf5088d" providerId="ADAL" clId="{DD33382B-33E0-4A07-ABD0-78E20A93600F}" dt="2024-03-15T15:24:42.313" v="84"/>
          <ac:picMkLst>
            <pc:docMk/>
            <pc:sldMk cId="0" sldId="276"/>
            <ac:picMk id="56" creationId="{C1BD5BC7-190D-465E-B506-3BA180D93356}"/>
          </ac:picMkLst>
        </pc:picChg>
        <pc:picChg chg="add del">
          <ac:chgData name="Farah Batool" userId="b13e2ee6-1e6b-4067-9153-78a51cf5088d" providerId="ADAL" clId="{DD33382B-33E0-4A07-ABD0-78E20A93600F}" dt="2024-03-15T15:24:42.313" v="84"/>
          <ac:picMkLst>
            <pc:docMk/>
            <pc:sldMk cId="0" sldId="276"/>
            <ac:picMk id="61" creationId="{8BC33C14-2B3C-44AD-BE52-97A21629BE44}"/>
          </ac:picMkLst>
        </pc:picChg>
        <pc:picChg chg="add del">
          <ac:chgData name="Farah Batool" userId="b13e2ee6-1e6b-4067-9153-78a51cf5088d" providerId="ADAL" clId="{DD33382B-33E0-4A07-ABD0-78E20A93600F}" dt="2024-03-15T15:24:42.313" v="84"/>
          <ac:picMkLst>
            <pc:docMk/>
            <pc:sldMk cId="0" sldId="276"/>
            <ac:picMk id="62" creationId="{E1F91289-427F-4E6E-BC93-9EDE72817071}"/>
          </ac:picMkLst>
        </pc:picChg>
        <pc:picChg chg="add del">
          <ac:chgData name="Farah Batool" userId="b13e2ee6-1e6b-4067-9153-78a51cf5088d" providerId="ADAL" clId="{DD33382B-33E0-4A07-ABD0-78E20A93600F}" dt="2024-03-15T15:24:42.313" v="84"/>
          <ac:picMkLst>
            <pc:docMk/>
            <pc:sldMk cId="0" sldId="276"/>
            <ac:picMk id="64" creationId="{270BD007-A892-4716-8231-260FBDE7BEF7}"/>
          </ac:picMkLst>
        </pc:picChg>
        <pc:picChg chg="add del mod">
          <ac:chgData name="Farah Batool" userId="b13e2ee6-1e6b-4067-9153-78a51cf5088d" providerId="ADAL" clId="{DD33382B-33E0-4A07-ABD0-78E20A93600F}" dt="2024-03-15T15:25:06.909" v="94" actId="1038"/>
          <ac:picMkLst>
            <pc:docMk/>
            <pc:sldMk cId="0" sldId="276"/>
            <ac:picMk id="65" creationId="{9A3DCE95-C635-4CED-9DE2-74AA45EDF53D}"/>
          </ac:picMkLst>
        </pc:picChg>
        <pc:picChg chg="add del">
          <ac:chgData name="Farah Batool" userId="b13e2ee6-1e6b-4067-9153-78a51cf5088d" providerId="ADAL" clId="{DD33382B-33E0-4A07-ABD0-78E20A93600F}" dt="2024-03-15T15:24:42.313" v="84"/>
          <ac:picMkLst>
            <pc:docMk/>
            <pc:sldMk cId="0" sldId="276"/>
            <ac:picMk id="66" creationId="{A5B4EF7B-FB2C-473F-B168-E57847B43F08}"/>
          </ac:picMkLst>
        </pc:picChg>
        <pc:picChg chg="add del">
          <ac:chgData name="Farah Batool" userId="b13e2ee6-1e6b-4067-9153-78a51cf5088d" providerId="ADAL" clId="{DD33382B-33E0-4A07-ABD0-78E20A93600F}" dt="2024-03-15T15:24:42.313" v="84"/>
          <ac:picMkLst>
            <pc:docMk/>
            <pc:sldMk cId="0" sldId="276"/>
            <ac:picMk id="75" creationId="{63DD05E3-B511-469A-9770-4874BE0F8834}"/>
          </ac:picMkLst>
        </pc:picChg>
        <pc:picChg chg="add del">
          <ac:chgData name="Farah Batool" userId="b13e2ee6-1e6b-4067-9153-78a51cf5088d" providerId="ADAL" clId="{DD33382B-33E0-4A07-ABD0-78E20A93600F}" dt="2024-03-15T15:24:42.313" v="84"/>
          <ac:picMkLst>
            <pc:docMk/>
            <pc:sldMk cId="0" sldId="276"/>
            <ac:picMk id="76" creationId="{C4CA3427-28D3-404F-B5B0-AFFF7A070BD1}"/>
          </ac:picMkLst>
        </pc:picChg>
        <pc:picChg chg="add">
          <ac:chgData name="Farah Batool" userId="b13e2ee6-1e6b-4067-9153-78a51cf5088d" providerId="ADAL" clId="{DD33382B-33E0-4A07-ABD0-78E20A93600F}" dt="2024-03-15T14:44:11.254" v="70"/>
          <ac:picMkLst>
            <pc:docMk/>
            <pc:sldMk cId="0" sldId="276"/>
            <ac:picMk id="80" creationId="{555B0EE0-DEED-449A-BBE3-F5BE1228DCA5}"/>
          </ac:picMkLst>
        </pc:picChg>
      </pc:sldChg>
    </pc:docChg>
  </pc:docChgLst>
  <pc:docChgLst>
    <pc:chgData name="Geraldine Hirst" userId="5bcb81cb-005b-4fe5-95cc-20a59f993c83" providerId="ADAL" clId="{1339C07A-9278-4AE5-8FF0-27BD41EC2100}"/>
    <pc:docChg chg="addSld delSld modSld">
      <pc:chgData name="Geraldine Hirst" userId="5bcb81cb-005b-4fe5-95cc-20a59f993c83" providerId="ADAL" clId="{1339C07A-9278-4AE5-8FF0-27BD41EC2100}" dt="2024-03-25T19:31:42.905" v="3" actId="2696"/>
      <pc:docMkLst>
        <pc:docMk/>
      </pc:docMkLst>
      <pc:sldChg chg="add">
        <pc:chgData name="Geraldine Hirst" userId="5bcb81cb-005b-4fe5-95cc-20a59f993c83" providerId="ADAL" clId="{1339C07A-9278-4AE5-8FF0-27BD41EC2100}" dt="2024-03-25T19:31:38.928" v="0"/>
        <pc:sldMkLst>
          <pc:docMk/>
          <pc:sldMk cId="0" sldId="311"/>
        </pc:sldMkLst>
      </pc:sldChg>
      <pc:sldChg chg="add">
        <pc:chgData name="Geraldine Hirst" userId="5bcb81cb-005b-4fe5-95cc-20a59f993c83" providerId="ADAL" clId="{1339C07A-9278-4AE5-8FF0-27BD41EC2100}" dt="2024-03-25T19:31:38.928" v="0"/>
        <pc:sldMkLst>
          <pc:docMk/>
          <pc:sldMk cId="0" sldId="312"/>
        </pc:sldMkLst>
      </pc:sldChg>
      <pc:sldChg chg="add">
        <pc:chgData name="Geraldine Hirst" userId="5bcb81cb-005b-4fe5-95cc-20a59f993c83" providerId="ADAL" clId="{1339C07A-9278-4AE5-8FF0-27BD41EC2100}" dt="2024-03-25T19:31:38.928" v="0"/>
        <pc:sldMkLst>
          <pc:docMk/>
          <pc:sldMk cId="0" sldId="313"/>
        </pc:sldMkLst>
      </pc:sldChg>
      <pc:sldChg chg="add">
        <pc:chgData name="Geraldine Hirst" userId="5bcb81cb-005b-4fe5-95cc-20a59f993c83" providerId="ADAL" clId="{1339C07A-9278-4AE5-8FF0-27BD41EC2100}" dt="2024-03-25T19:31:38.928" v="0"/>
        <pc:sldMkLst>
          <pc:docMk/>
          <pc:sldMk cId="0" sldId="314"/>
        </pc:sldMkLst>
      </pc:sldChg>
      <pc:sldChg chg="add">
        <pc:chgData name="Geraldine Hirst" userId="5bcb81cb-005b-4fe5-95cc-20a59f993c83" providerId="ADAL" clId="{1339C07A-9278-4AE5-8FF0-27BD41EC2100}" dt="2024-03-25T19:31:38.928" v="0"/>
        <pc:sldMkLst>
          <pc:docMk/>
          <pc:sldMk cId="0" sldId="315"/>
        </pc:sldMkLst>
      </pc:sldChg>
    </pc:docChg>
  </pc:docChgLst>
  <pc:docChgLst>
    <pc:chgData name="David Page" userId="80db39d2-8403-48aa-836c-b2cb7c28d390" providerId="ADAL" clId="{9AE14E3D-F1CF-41E6-BE28-E7E86A8D6951}"/>
    <pc:docChg chg="delSld">
      <pc:chgData name="David Page" userId="80db39d2-8403-48aa-836c-b2cb7c28d390" providerId="ADAL" clId="{9AE14E3D-F1CF-41E6-BE28-E7E86A8D6951}" dt="2024-02-26T11:22:51.818" v="0" actId="2696"/>
      <pc:docMkLst>
        <pc:docMk/>
      </pc:docMkLst>
    </pc:docChg>
  </pc:docChgLst>
  <pc:docChgLst>
    <pc:chgData name="Philip London" userId="1da92687-cf0a-4d89-b0cd-494d8813a4d2" providerId="ADAL" clId="{908FECFF-C79C-48BF-936B-9BFB637D64CB}"/>
    <pc:docChg chg="modSld">
      <pc:chgData name="Philip London" userId="1da92687-cf0a-4d89-b0cd-494d8813a4d2" providerId="ADAL" clId="{908FECFF-C79C-48BF-936B-9BFB637D64CB}" dt="2024-03-26T08:38:25.444" v="13" actId="1037"/>
      <pc:docMkLst>
        <pc:docMk/>
      </pc:docMkLst>
      <pc:sldChg chg="addSp modSp">
        <pc:chgData name="Philip London" userId="1da92687-cf0a-4d89-b0cd-494d8813a4d2" providerId="ADAL" clId="{908FECFF-C79C-48BF-936B-9BFB637D64CB}" dt="2024-03-26T08:38:25.444" v="13" actId="1037"/>
        <pc:sldMkLst>
          <pc:docMk/>
          <pc:sldMk cId="0" sldId="278"/>
        </pc:sldMkLst>
        <pc:spChg chg="mod">
          <ac:chgData name="Philip London" userId="1da92687-cf0a-4d89-b0cd-494d8813a4d2" providerId="ADAL" clId="{908FECFF-C79C-48BF-936B-9BFB637D64CB}" dt="2024-03-26T08:38:25.444" v="13" actId="1037"/>
          <ac:spMkLst>
            <pc:docMk/>
            <pc:sldMk cId="0" sldId="278"/>
            <ac:spMk id="253" creationId="{00000000-0000-0000-0000-000000000000}"/>
          </ac:spMkLst>
        </pc:spChg>
        <pc:picChg chg="add mod ord modCrop">
          <ac:chgData name="Philip London" userId="1da92687-cf0a-4d89-b0cd-494d8813a4d2" providerId="ADAL" clId="{908FECFF-C79C-48BF-936B-9BFB637D64CB}" dt="2024-03-26T08:38:14.574" v="8" actId="167"/>
          <ac:picMkLst>
            <pc:docMk/>
            <pc:sldMk cId="0" sldId="278"/>
            <ac:picMk id="2" creationId="{2D4FF838-619D-4818-9A3F-2DE7A7E483C9}"/>
          </ac:picMkLst>
        </pc:picChg>
      </pc:sldChg>
    </pc:docChg>
  </pc:docChgLst>
  <pc:docChgLst>
    <pc:chgData name="Jon Peill" userId="a1320e31-a211-4e94-8183-c4b7d5a21c32" providerId="ADAL" clId="{507DDC97-214C-421E-B149-846EAB9DBA6A}"/>
    <pc:docChg chg="delSld">
      <pc:chgData name="Jon Peill" userId="a1320e31-a211-4e94-8183-c4b7d5a21c32" providerId="ADAL" clId="{507DDC97-214C-421E-B149-846EAB9DBA6A}" dt="2024-03-26T18:40:16.241" v="4" actId="2696"/>
      <pc:docMkLst>
        <pc:docMk/>
      </pc:docMkLst>
      <pc:sldChg chg="del">
        <pc:chgData name="Jon Peill" userId="a1320e31-a211-4e94-8183-c4b7d5a21c32" providerId="ADAL" clId="{507DDC97-214C-421E-B149-846EAB9DBA6A}" dt="2024-03-26T18:40:16.172" v="0" actId="2696"/>
        <pc:sldMkLst>
          <pc:docMk/>
          <pc:sldMk cId="0" sldId="287"/>
        </pc:sldMkLst>
      </pc:sldChg>
      <pc:sldChg chg="del">
        <pc:chgData name="Jon Peill" userId="a1320e31-a211-4e94-8183-c4b7d5a21c32" providerId="ADAL" clId="{507DDC97-214C-421E-B149-846EAB9DBA6A}" dt="2024-03-26T18:40:16.194" v="1" actId="2696"/>
        <pc:sldMkLst>
          <pc:docMk/>
          <pc:sldMk cId="0" sldId="288"/>
        </pc:sldMkLst>
      </pc:sldChg>
      <pc:sldChg chg="del">
        <pc:chgData name="Jon Peill" userId="a1320e31-a211-4e94-8183-c4b7d5a21c32" providerId="ADAL" clId="{507DDC97-214C-421E-B149-846EAB9DBA6A}" dt="2024-03-26T18:40:16.208" v="2" actId="2696"/>
        <pc:sldMkLst>
          <pc:docMk/>
          <pc:sldMk cId="0" sldId="289"/>
        </pc:sldMkLst>
      </pc:sldChg>
      <pc:sldChg chg="del">
        <pc:chgData name="Jon Peill" userId="a1320e31-a211-4e94-8183-c4b7d5a21c32" providerId="ADAL" clId="{507DDC97-214C-421E-B149-846EAB9DBA6A}" dt="2024-03-26T18:40:16.220" v="3" actId="2696"/>
        <pc:sldMkLst>
          <pc:docMk/>
          <pc:sldMk cId="0" sldId="290"/>
        </pc:sldMkLst>
      </pc:sldChg>
      <pc:sldChg chg="del">
        <pc:chgData name="Jon Peill" userId="a1320e31-a211-4e94-8183-c4b7d5a21c32" providerId="ADAL" clId="{507DDC97-214C-421E-B149-846EAB9DBA6A}" dt="2024-03-26T18:40:16.241" v="4" actId="2696"/>
        <pc:sldMkLst>
          <pc:docMk/>
          <pc:sldMk cId="0" sldId="291"/>
        </pc:sldMkLst>
      </pc:sldChg>
    </pc:docChg>
  </pc:docChgLst>
  <pc:docChgLst>
    <pc:chgData name="Scott Simpson" userId="dcfe2a13-9e85-47bc-8115-96a9e0074cd0" providerId="ADAL" clId="{1C592876-5FE6-4B8C-8A22-AEA7D4F37862}"/>
    <pc:docChg chg="modSld">
      <pc:chgData name="Scott Simpson" userId="dcfe2a13-9e85-47bc-8115-96a9e0074cd0" providerId="ADAL" clId="{1C592876-5FE6-4B8C-8A22-AEA7D4F37862}" dt="2024-03-05T08:48:43.477" v="16" actId="14100"/>
      <pc:docMkLst>
        <pc:docMk/>
      </pc:docMkLst>
      <pc:sldChg chg="addSp modSp">
        <pc:chgData name="Scott Simpson" userId="dcfe2a13-9e85-47bc-8115-96a9e0074cd0" providerId="ADAL" clId="{1C592876-5FE6-4B8C-8A22-AEA7D4F37862}" dt="2024-03-05T08:15:52.465" v="1"/>
        <pc:sldMkLst>
          <pc:docMk/>
          <pc:sldMk cId="0" sldId="279"/>
        </pc:sldMkLst>
        <pc:spChg chg="mod">
          <ac:chgData name="Scott Simpson" userId="dcfe2a13-9e85-47bc-8115-96a9e0074cd0" providerId="ADAL" clId="{1C592876-5FE6-4B8C-8A22-AEA7D4F37862}" dt="2024-03-05T08:15:50.360" v="0" actId="1076"/>
          <ac:spMkLst>
            <pc:docMk/>
            <pc:sldMk cId="0" sldId="279"/>
            <ac:spMk id="259" creationId="{00000000-0000-0000-0000-000000000000}"/>
          </ac:spMkLst>
        </pc:spChg>
        <pc:picChg chg="add">
          <ac:chgData name="Scott Simpson" userId="dcfe2a13-9e85-47bc-8115-96a9e0074cd0" providerId="ADAL" clId="{1C592876-5FE6-4B8C-8A22-AEA7D4F37862}" dt="2024-03-05T08:15:52.465" v="1"/>
          <ac:picMkLst>
            <pc:docMk/>
            <pc:sldMk cId="0" sldId="279"/>
            <ac:picMk id="2" creationId="{39BC761A-0B96-4B3C-8AD3-F053B8DE5ABC}"/>
          </ac:picMkLst>
        </pc:picChg>
      </pc:sldChg>
      <pc:sldChg chg="addSp modSp">
        <pc:chgData name="Scott Simpson" userId="dcfe2a13-9e85-47bc-8115-96a9e0074cd0" providerId="ADAL" clId="{1C592876-5FE6-4B8C-8A22-AEA7D4F37862}" dt="2024-03-05T08:23:01.448" v="3"/>
        <pc:sldMkLst>
          <pc:docMk/>
          <pc:sldMk cId="0" sldId="280"/>
        </pc:sldMkLst>
        <pc:spChg chg="mod">
          <ac:chgData name="Scott Simpson" userId="dcfe2a13-9e85-47bc-8115-96a9e0074cd0" providerId="ADAL" clId="{1C592876-5FE6-4B8C-8A22-AEA7D4F37862}" dt="2024-03-05T08:22:59.164" v="2" actId="1076"/>
          <ac:spMkLst>
            <pc:docMk/>
            <pc:sldMk cId="0" sldId="280"/>
            <ac:spMk id="268" creationId="{00000000-0000-0000-0000-000000000000}"/>
          </ac:spMkLst>
        </pc:spChg>
        <pc:picChg chg="add">
          <ac:chgData name="Scott Simpson" userId="dcfe2a13-9e85-47bc-8115-96a9e0074cd0" providerId="ADAL" clId="{1C592876-5FE6-4B8C-8A22-AEA7D4F37862}" dt="2024-03-05T08:23:01.448" v="3"/>
          <ac:picMkLst>
            <pc:docMk/>
            <pc:sldMk cId="0" sldId="280"/>
            <ac:picMk id="2" creationId="{D1ECC6DD-6FC9-438F-8286-91AC37E1D3A4}"/>
          </ac:picMkLst>
        </pc:picChg>
      </pc:sldChg>
      <pc:sldChg chg="addSp modSp">
        <pc:chgData name="Scott Simpson" userId="dcfe2a13-9e85-47bc-8115-96a9e0074cd0" providerId="ADAL" clId="{1C592876-5FE6-4B8C-8A22-AEA7D4F37862}" dt="2024-03-05T08:26:23.658" v="5"/>
        <pc:sldMkLst>
          <pc:docMk/>
          <pc:sldMk cId="0" sldId="281"/>
        </pc:sldMkLst>
        <pc:spChg chg="mod">
          <ac:chgData name="Scott Simpson" userId="dcfe2a13-9e85-47bc-8115-96a9e0074cd0" providerId="ADAL" clId="{1C592876-5FE6-4B8C-8A22-AEA7D4F37862}" dt="2024-03-05T08:26:21.755" v="4" actId="1076"/>
          <ac:spMkLst>
            <pc:docMk/>
            <pc:sldMk cId="0" sldId="281"/>
            <ac:spMk id="276" creationId="{00000000-0000-0000-0000-000000000000}"/>
          </ac:spMkLst>
        </pc:spChg>
        <pc:picChg chg="add">
          <ac:chgData name="Scott Simpson" userId="dcfe2a13-9e85-47bc-8115-96a9e0074cd0" providerId="ADAL" clId="{1C592876-5FE6-4B8C-8A22-AEA7D4F37862}" dt="2024-03-05T08:26:23.658" v="5"/>
          <ac:picMkLst>
            <pc:docMk/>
            <pc:sldMk cId="0" sldId="281"/>
            <ac:picMk id="2" creationId="{CDCF13B1-6DE3-467F-8F63-E61421FE0019}"/>
          </ac:picMkLst>
        </pc:picChg>
      </pc:sldChg>
      <pc:sldChg chg="addSp">
        <pc:chgData name="Scott Simpson" userId="dcfe2a13-9e85-47bc-8115-96a9e0074cd0" providerId="ADAL" clId="{1C592876-5FE6-4B8C-8A22-AEA7D4F37862}" dt="2024-03-05T08:28:23.297" v="6"/>
        <pc:sldMkLst>
          <pc:docMk/>
          <pc:sldMk cId="0" sldId="282"/>
        </pc:sldMkLst>
        <pc:picChg chg="add">
          <ac:chgData name="Scott Simpson" userId="dcfe2a13-9e85-47bc-8115-96a9e0074cd0" providerId="ADAL" clId="{1C592876-5FE6-4B8C-8A22-AEA7D4F37862}" dt="2024-03-05T08:28:23.297" v="6"/>
          <ac:picMkLst>
            <pc:docMk/>
            <pc:sldMk cId="0" sldId="282"/>
            <ac:picMk id="2" creationId="{BA88860F-7462-41EE-86A2-4122331D8562}"/>
          </ac:picMkLst>
        </pc:picChg>
      </pc:sldChg>
      <pc:sldChg chg="addSp modSp">
        <pc:chgData name="Scott Simpson" userId="dcfe2a13-9e85-47bc-8115-96a9e0074cd0" providerId="ADAL" clId="{1C592876-5FE6-4B8C-8A22-AEA7D4F37862}" dt="2024-03-05T08:35:34.827" v="8"/>
        <pc:sldMkLst>
          <pc:docMk/>
          <pc:sldMk cId="0" sldId="283"/>
        </pc:sldMkLst>
        <pc:spChg chg="mod">
          <ac:chgData name="Scott Simpson" userId="dcfe2a13-9e85-47bc-8115-96a9e0074cd0" providerId="ADAL" clId="{1C592876-5FE6-4B8C-8A22-AEA7D4F37862}" dt="2024-03-05T08:35:32.658" v="7" actId="1076"/>
          <ac:spMkLst>
            <pc:docMk/>
            <pc:sldMk cId="0" sldId="283"/>
            <ac:spMk id="292" creationId="{00000000-0000-0000-0000-000000000000}"/>
          </ac:spMkLst>
        </pc:spChg>
        <pc:picChg chg="add">
          <ac:chgData name="Scott Simpson" userId="dcfe2a13-9e85-47bc-8115-96a9e0074cd0" providerId="ADAL" clId="{1C592876-5FE6-4B8C-8A22-AEA7D4F37862}" dt="2024-03-05T08:35:34.827" v="8"/>
          <ac:picMkLst>
            <pc:docMk/>
            <pc:sldMk cId="0" sldId="283"/>
            <ac:picMk id="2" creationId="{1265893D-61F1-41A6-9732-11EB14260D8F}"/>
          </ac:picMkLst>
        </pc:picChg>
      </pc:sldChg>
      <pc:sldChg chg="addSp modSp">
        <pc:chgData name="Scott Simpson" userId="dcfe2a13-9e85-47bc-8115-96a9e0074cd0" providerId="ADAL" clId="{1C592876-5FE6-4B8C-8A22-AEA7D4F37862}" dt="2024-03-05T08:42:30.607" v="10"/>
        <pc:sldMkLst>
          <pc:docMk/>
          <pc:sldMk cId="0" sldId="284"/>
        </pc:sldMkLst>
        <pc:spChg chg="mod">
          <ac:chgData name="Scott Simpson" userId="dcfe2a13-9e85-47bc-8115-96a9e0074cd0" providerId="ADAL" clId="{1C592876-5FE6-4B8C-8A22-AEA7D4F37862}" dt="2024-03-05T08:42:26.900" v="9" actId="1076"/>
          <ac:spMkLst>
            <pc:docMk/>
            <pc:sldMk cId="0" sldId="284"/>
            <ac:spMk id="300" creationId="{00000000-0000-0000-0000-000000000000}"/>
          </ac:spMkLst>
        </pc:spChg>
        <pc:picChg chg="add">
          <ac:chgData name="Scott Simpson" userId="dcfe2a13-9e85-47bc-8115-96a9e0074cd0" providerId="ADAL" clId="{1C592876-5FE6-4B8C-8A22-AEA7D4F37862}" dt="2024-03-05T08:42:30.607" v="10"/>
          <ac:picMkLst>
            <pc:docMk/>
            <pc:sldMk cId="0" sldId="284"/>
            <ac:picMk id="2" creationId="{F600FAE9-08BF-4CDF-89BA-2AC3910721C4}"/>
          </ac:picMkLst>
        </pc:picChg>
      </pc:sldChg>
      <pc:sldChg chg="addSp modSp">
        <pc:chgData name="Scott Simpson" userId="dcfe2a13-9e85-47bc-8115-96a9e0074cd0" providerId="ADAL" clId="{1C592876-5FE6-4B8C-8A22-AEA7D4F37862}" dt="2024-03-05T08:44:39.539" v="12"/>
        <pc:sldMkLst>
          <pc:docMk/>
          <pc:sldMk cId="0" sldId="285"/>
        </pc:sldMkLst>
        <pc:spChg chg="mod">
          <ac:chgData name="Scott Simpson" userId="dcfe2a13-9e85-47bc-8115-96a9e0074cd0" providerId="ADAL" clId="{1C592876-5FE6-4B8C-8A22-AEA7D4F37862}" dt="2024-03-05T08:44:37.185" v="11" actId="1076"/>
          <ac:spMkLst>
            <pc:docMk/>
            <pc:sldMk cId="0" sldId="285"/>
            <ac:spMk id="308" creationId="{00000000-0000-0000-0000-000000000000}"/>
          </ac:spMkLst>
        </pc:spChg>
        <pc:picChg chg="add">
          <ac:chgData name="Scott Simpson" userId="dcfe2a13-9e85-47bc-8115-96a9e0074cd0" providerId="ADAL" clId="{1C592876-5FE6-4B8C-8A22-AEA7D4F37862}" dt="2024-03-05T08:44:39.539" v="12"/>
          <ac:picMkLst>
            <pc:docMk/>
            <pc:sldMk cId="0" sldId="285"/>
            <ac:picMk id="2" creationId="{1201C981-C52D-4F1F-BFFA-DBFCE663C0DB}"/>
          </ac:picMkLst>
        </pc:picChg>
      </pc:sldChg>
      <pc:sldChg chg="addSp modSp">
        <pc:chgData name="Scott Simpson" userId="dcfe2a13-9e85-47bc-8115-96a9e0074cd0" providerId="ADAL" clId="{1C592876-5FE6-4B8C-8A22-AEA7D4F37862}" dt="2024-03-05T08:48:43.477" v="16" actId="14100"/>
        <pc:sldMkLst>
          <pc:docMk/>
          <pc:sldMk cId="0" sldId="286"/>
        </pc:sldMkLst>
        <pc:spChg chg="mod">
          <ac:chgData name="Scott Simpson" userId="dcfe2a13-9e85-47bc-8115-96a9e0074cd0" providerId="ADAL" clId="{1C592876-5FE6-4B8C-8A22-AEA7D4F37862}" dt="2024-03-05T08:48:09.588" v="13" actId="1076"/>
          <ac:spMkLst>
            <pc:docMk/>
            <pc:sldMk cId="0" sldId="286"/>
            <ac:spMk id="316" creationId="{00000000-0000-0000-0000-000000000000}"/>
          </ac:spMkLst>
        </pc:spChg>
        <pc:picChg chg="add mod">
          <ac:chgData name="Scott Simpson" userId="dcfe2a13-9e85-47bc-8115-96a9e0074cd0" providerId="ADAL" clId="{1C592876-5FE6-4B8C-8A22-AEA7D4F37862}" dt="2024-03-05T08:48:43.477" v="16" actId="14100"/>
          <ac:picMkLst>
            <pc:docMk/>
            <pc:sldMk cId="0" sldId="286"/>
            <ac:picMk id="2" creationId="{D1D95A09-6543-46C3-9A69-8A13428D0030}"/>
          </ac:picMkLst>
        </pc:picChg>
      </pc:sldChg>
    </pc:docChg>
  </pc:docChgLst>
  <pc:docChgLst>
    <pc:chgData name="Lucy Tickle" userId="786bb254-f580-40bb-bca6-58ed0b44f520" providerId="ADAL" clId="{98B7A015-BA95-400A-AF1D-64C02E68A86A}"/>
    <pc:docChg chg="custSel addSld modSld">
      <pc:chgData name="Lucy Tickle" userId="786bb254-f580-40bb-bca6-58ed0b44f520" providerId="ADAL" clId="{98B7A015-BA95-400A-AF1D-64C02E68A86A}" dt="2024-02-16T17:14:16.333" v="64" actId="1076"/>
      <pc:docMkLst>
        <pc:docMk/>
      </pc:docMkLst>
      <pc:sldChg chg="addSp delSp modSp add">
        <pc:chgData name="Lucy Tickle" userId="786bb254-f580-40bb-bca6-58ed0b44f520" providerId="ADAL" clId="{98B7A015-BA95-400A-AF1D-64C02E68A86A}" dt="2024-02-16T17:14:16.333" v="64" actId="1076"/>
        <pc:sldMkLst>
          <pc:docMk/>
          <pc:sldMk cId="102978981" sldId="306"/>
        </pc:sldMkLst>
        <pc:spChg chg="mod">
          <ac:chgData name="Lucy Tickle" userId="786bb254-f580-40bb-bca6-58ed0b44f520" providerId="ADAL" clId="{98B7A015-BA95-400A-AF1D-64C02E68A86A}" dt="2024-02-16T17:11:10.309" v="61" actId="20577"/>
          <ac:spMkLst>
            <pc:docMk/>
            <pc:sldMk cId="102978981" sldId="306"/>
            <ac:spMk id="374" creationId="{00000000-0000-0000-0000-000000000000}"/>
          </ac:spMkLst>
        </pc:spChg>
        <pc:picChg chg="add mod">
          <ac:chgData name="Lucy Tickle" userId="786bb254-f580-40bb-bca6-58ed0b44f520" providerId="ADAL" clId="{98B7A015-BA95-400A-AF1D-64C02E68A86A}" dt="2024-02-16T17:14:16.333" v="64" actId="1076"/>
          <ac:picMkLst>
            <pc:docMk/>
            <pc:sldMk cId="102978981" sldId="306"/>
            <ac:picMk id="2" creationId="{8F1C244F-A201-4788-9522-ED106DC9440C}"/>
          </ac:picMkLst>
        </pc:picChg>
        <pc:picChg chg="del">
          <ac:chgData name="Lucy Tickle" userId="786bb254-f580-40bb-bca6-58ed0b44f520" providerId="ADAL" clId="{98B7A015-BA95-400A-AF1D-64C02E68A86A}" dt="2024-02-16T17:10:54.055" v="1" actId="478"/>
          <ac:picMkLst>
            <pc:docMk/>
            <pc:sldMk cId="102978981" sldId="306"/>
            <ac:picMk id="375" creationId="{00000000-0000-0000-0000-000000000000}"/>
          </ac:picMkLst>
        </pc:picChg>
      </pc:sldChg>
    </pc:docChg>
  </pc:docChgLst>
  <pc:docChgLst>
    <pc:chgData name="L Street" userId="S::l.street@wilsthorpe.ttct.co.uk::8a27eda0-6f37-4a0a-9da1-9c198ad1b0d5" providerId="AD" clId="Web-{1A596E04-435A-8A8D-4596-7F3CF59092F5}"/>
    <pc:docChg chg="addSld delSld">
      <pc:chgData name="L Street" userId="S::l.street@wilsthorpe.ttct.co.uk::8a27eda0-6f37-4a0a-9da1-9c198ad1b0d5" providerId="AD" clId="Web-{1A596E04-435A-8A8D-4596-7F3CF59092F5}" dt="2024-03-18T13:04:16.347" v="1"/>
      <pc:docMkLst>
        <pc:docMk/>
      </pc:docMkLst>
      <pc:sldChg chg="add">
        <pc:chgData name="L Street" userId="S::l.street@wilsthorpe.ttct.co.uk::8a27eda0-6f37-4a0a-9da1-9c198ad1b0d5" providerId="AD" clId="Web-{1A596E04-435A-8A8D-4596-7F3CF59092F5}" dt="2024-03-18T13:04:14.706" v="0"/>
        <pc:sldMkLst>
          <pc:docMk/>
          <pc:sldMk cId="847349987" sldId="308"/>
        </pc:sldMkLst>
      </pc:sldChg>
    </pc:docChg>
  </pc:docChgLst>
  <pc:docChgLst>
    <pc:chgData name="Lucy Tickle" userId="786bb254-f580-40bb-bca6-58ed0b44f520" providerId="ADAL" clId="{98223BC3-CEAC-4789-8533-887DF01B476A}"/>
    <pc:docChg chg="modSld">
      <pc:chgData name="Lucy Tickle" userId="786bb254-f580-40bb-bca6-58ed0b44f520" providerId="ADAL" clId="{98223BC3-CEAC-4789-8533-887DF01B476A}" dt="2024-02-16T17:04:30.836" v="10" actId="13926"/>
      <pc:docMkLst>
        <pc:docMk/>
      </pc:docMkLst>
      <pc:sldChg chg="modSp">
        <pc:chgData name="Lucy Tickle" userId="786bb254-f580-40bb-bca6-58ed0b44f520" providerId="ADAL" clId="{98223BC3-CEAC-4789-8533-887DF01B476A}" dt="2024-02-16T17:04:30.836" v="10" actId="13926"/>
        <pc:sldMkLst>
          <pc:docMk/>
          <pc:sldMk cId="0" sldId="256"/>
        </pc:sldMkLst>
        <pc:spChg chg="mod">
          <ac:chgData name="Lucy Tickle" userId="786bb254-f580-40bb-bca6-58ed0b44f520" providerId="ADAL" clId="{98223BC3-CEAC-4789-8533-887DF01B476A}" dt="2024-02-16T17:04:30.836" v="10" actId="13926"/>
          <ac:spMkLst>
            <pc:docMk/>
            <pc:sldMk cId="0" sldId="256"/>
            <ac:spMk id="56" creationId="{00000000-0000-0000-0000-000000000000}"/>
          </ac:spMkLst>
        </pc:spChg>
        <pc:spChg chg="mod">
          <ac:chgData name="Lucy Tickle" userId="786bb254-f580-40bb-bca6-58ed0b44f520" providerId="ADAL" clId="{98223BC3-CEAC-4789-8533-887DF01B476A}" dt="2024-02-16T17:04:21.261" v="0" actId="13926"/>
          <ac:spMkLst>
            <pc:docMk/>
            <pc:sldMk cId="0" sldId="256"/>
            <ac:spMk id="57" creationId="{00000000-0000-0000-0000-000000000000}"/>
          </ac:spMkLst>
        </pc:spChg>
      </pc:sldChg>
    </pc:docChg>
  </pc:docChgLst>
  <pc:docChgLst>
    <pc:chgData name="Kayleigh Meller" userId="a5d35de1-eea0-4561-a498-d6ee0b6a6d4e" providerId="ADAL" clId="{A62C5ED6-A6C1-40C9-A163-DE0C537E9D41}"/>
    <pc:docChg chg="undo custSel addSld delSld modSld sldOrd">
      <pc:chgData name="Kayleigh Meller" userId="a5d35de1-eea0-4561-a498-d6ee0b6a6d4e" providerId="ADAL" clId="{A62C5ED6-A6C1-40C9-A163-DE0C537E9D41}" dt="2024-03-03T17:43:23.624" v="130" actId="1076"/>
      <pc:docMkLst>
        <pc:docMk/>
      </pc:docMkLst>
      <pc:sldChg chg="addSp delSp modSp">
        <pc:chgData name="Kayleigh Meller" userId="a5d35de1-eea0-4561-a498-d6ee0b6a6d4e" providerId="ADAL" clId="{A62C5ED6-A6C1-40C9-A163-DE0C537E9D41}" dt="2024-03-03T17:22:12.330" v="104" actId="1076"/>
        <pc:sldMkLst>
          <pc:docMk/>
          <pc:sldMk cId="0" sldId="261"/>
        </pc:sldMkLst>
        <pc:spChg chg="add">
          <ac:chgData name="Kayleigh Meller" userId="a5d35de1-eea0-4561-a498-d6ee0b6a6d4e" providerId="ADAL" clId="{A62C5ED6-A6C1-40C9-A163-DE0C537E9D41}" dt="2024-03-03T17:22:03.711" v="103"/>
          <ac:spMkLst>
            <pc:docMk/>
            <pc:sldMk cId="0" sldId="261"/>
            <ac:spMk id="8" creationId="{9356EE88-3049-4EFA-A9B5-B4EF87D4C6B7}"/>
          </ac:spMkLst>
        </pc:spChg>
        <pc:spChg chg="add">
          <ac:chgData name="Kayleigh Meller" userId="a5d35de1-eea0-4561-a498-d6ee0b6a6d4e" providerId="ADAL" clId="{A62C5ED6-A6C1-40C9-A163-DE0C537E9D41}" dt="2024-03-03T17:22:03.711" v="103"/>
          <ac:spMkLst>
            <pc:docMk/>
            <pc:sldMk cId="0" sldId="261"/>
            <ac:spMk id="9" creationId="{490A2A15-032F-4C73-8A60-A909409A6106}"/>
          </ac:spMkLst>
        </pc:spChg>
        <pc:spChg chg="add mod">
          <ac:chgData name="Kayleigh Meller" userId="a5d35de1-eea0-4561-a498-d6ee0b6a6d4e" providerId="ADAL" clId="{A62C5ED6-A6C1-40C9-A163-DE0C537E9D41}" dt="2024-03-03T17:22:12.330" v="104" actId="1076"/>
          <ac:spMkLst>
            <pc:docMk/>
            <pc:sldMk cId="0" sldId="261"/>
            <ac:spMk id="10" creationId="{A98B6CC9-8FB6-4A00-86F1-1E36E94C24EF}"/>
          </ac:spMkLst>
        </pc:spChg>
        <pc:spChg chg="del">
          <ac:chgData name="Kayleigh Meller" userId="a5d35de1-eea0-4561-a498-d6ee0b6a6d4e" providerId="ADAL" clId="{A62C5ED6-A6C1-40C9-A163-DE0C537E9D41}" dt="2024-03-03T17:22:03.254" v="102" actId="478"/>
          <ac:spMkLst>
            <pc:docMk/>
            <pc:sldMk cId="0" sldId="261"/>
            <ac:spMk id="115" creationId="{00000000-0000-0000-0000-000000000000}"/>
          </ac:spMkLst>
        </pc:spChg>
        <pc:picChg chg="add">
          <ac:chgData name="Kayleigh Meller" userId="a5d35de1-eea0-4561-a498-d6ee0b6a6d4e" providerId="ADAL" clId="{A62C5ED6-A6C1-40C9-A163-DE0C537E9D41}" dt="2024-03-03T17:22:03.711" v="103"/>
          <ac:picMkLst>
            <pc:docMk/>
            <pc:sldMk cId="0" sldId="261"/>
            <ac:picMk id="7" creationId="{052CA763-3E05-40E7-AF38-809E999525E2}"/>
          </ac:picMkLst>
        </pc:picChg>
        <pc:picChg chg="del">
          <ac:chgData name="Kayleigh Meller" userId="a5d35de1-eea0-4561-a498-d6ee0b6a6d4e" providerId="ADAL" clId="{A62C5ED6-A6C1-40C9-A163-DE0C537E9D41}" dt="2024-03-03T17:22:01.107" v="101" actId="478"/>
          <ac:picMkLst>
            <pc:docMk/>
            <pc:sldMk cId="0" sldId="261"/>
            <ac:picMk id="112" creationId="{00000000-0000-0000-0000-000000000000}"/>
          </ac:picMkLst>
        </pc:picChg>
      </pc:sldChg>
      <pc:sldChg chg="addSp delSp modSp">
        <pc:chgData name="Kayleigh Meller" userId="a5d35de1-eea0-4561-a498-d6ee0b6a6d4e" providerId="ADAL" clId="{A62C5ED6-A6C1-40C9-A163-DE0C537E9D41}" dt="2024-03-03T17:43:23.624" v="130" actId="1076"/>
        <pc:sldMkLst>
          <pc:docMk/>
          <pc:sldMk cId="0" sldId="265"/>
        </pc:sldMkLst>
        <pc:spChg chg="add del">
          <ac:chgData name="Kayleigh Meller" userId="a5d35de1-eea0-4561-a498-d6ee0b6a6d4e" providerId="ADAL" clId="{A62C5ED6-A6C1-40C9-A163-DE0C537E9D41}" dt="2024-03-03T17:20:27.650" v="99" actId="478"/>
          <ac:spMkLst>
            <pc:docMk/>
            <pc:sldMk cId="0" sldId="265"/>
            <ac:spMk id="4" creationId="{091713D0-104D-43C7-BFBF-F60C9A26E95B}"/>
          </ac:spMkLst>
        </pc:spChg>
        <pc:spChg chg="add del mod">
          <ac:chgData name="Kayleigh Meller" userId="a5d35de1-eea0-4561-a498-d6ee0b6a6d4e" providerId="ADAL" clId="{A62C5ED6-A6C1-40C9-A163-DE0C537E9D41}" dt="2024-03-03T17:42:08.199" v="121" actId="478"/>
          <ac:spMkLst>
            <pc:docMk/>
            <pc:sldMk cId="0" sldId="265"/>
            <ac:spMk id="5" creationId="{B1458112-6479-4631-81CB-C0C8D06A443F}"/>
          </ac:spMkLst>
        </pc:spChg>
        <pc:picChg chg="add del mod ord modCrop">
          <ac:chgData name="Kayleigh Meller" userId="a5d35de1-eea0-4561-a498-d6ee0b6a6d4e" providerId="ADAL" clId="{A62C5ED6-A6C1-40C9-A163-DE0C537E9D41}" dt="2024-03-03T17:42:10.244" v="122" actId="478"/>
          <ac:picMkLst>
            <pc:docMk/>
            <pc:sldMk cId="0" sldId="265"/>
            <ac:picMk id="2" creationId="{465666AD-6B96-48C1-BF66-AE781AA1A7C9}"/>
          </ac:picMkLst>
        </pc:picChg>
        <pc:picChg chg="add mod modCrop">
          <ac:chgData name="Kayleigh Meller" userId="a5d35de1-eea0-4561-a498-d6ee0b6a6d4e" providerId="ADAL" clId="{A62C5ED6-A6C1-40C9-A163-DE0C537E9D41}" dt="2024-03-03T17:43:23.624" v="130" actId="1076"/>
          <ac:picMkLst>
            <pc:docMk/>
            <pc:sldMk cId="0" sldId="265"/>
            <ac:picMk id="3" creationId="{A4085DDC-385B-4D9F-BFB6-BADF8B61B0A2}"/>
          </ac:picMkLst>
        </pc:picChg>
      </pc:sldChg>
      <pc:sldChg chg="addSp modSp">
        <pc:chgData name="Kayleigh Meller" userId="a5d35de1-eea0-4561-a498-d6ee0b6a6d4e" providerId="ADAL" clId="{A62C5ED6-A6C1-40C9-A163-DE0C537E9D41}" dt="2024-03-03T17:22:24.172" v="111" actId="20577"/>
        <pc:sldMkLst>
          <pc:docMk/>
          <pc:sldMk cId="0" sldId="266"/>
        </pc:sldMkLst>
        <pc:spChg chg="add mod">
          <ac:chgData name="Kayleigh Meller" userId="a5d35de1-eea0-4561-a498-d6ee0b6a6d4e" providerId="ADAL" clId="{A62C5ED6-A6C1-40C9-A163-DE0C537E9D41}" dt="2024-03-03T17:22:24.172" v="111" actId="20577"/>
          <ac:spMkLst>
            <pc:docMk/>
            <pc:sldMk cId="0" sldId="266"/>
            <ac:spMk id="2" creationId="{321744D5-D916-4EB4-AF3C-F8EC3BE6C67E}"/>
          </ac:spMkLst>
        </pc:spChg>
        <pc:spChg chg="add mod">
          <ac:chgData name="Kayleigh Meller" userId="a5d35de1-eea0-4561-a498-d6ee0b6a6d4e" providerId="ADAL" clId="{A62C5ED6-A6C1-40C9-A163-DE0C537E9D41}" dt="2024-03-03T17:05:13.686" v="85" actId="1076"/>
          <ac:spMkLst>
            <pc:docMk/>
            <pc:sldMk cId="0" sldId="266"/>
            <ac:spMk id="5" creationId="{1D415ED5-B53A-46D3-97FE-C34EC2F1E49D}"/>
          </ac:spMkLst>
        </pc:spChg>
        <pc:picChg chg="add mod modCrop">
          <ac:chgData name="Kayleigh Meller" userId="a5d35de1-eea0-4561-a498-d6ee0b6a6d4e" providerId="ADAL" clId="{A62C5ED6-A6C1-40C9-A163-DE0C537E9D41}" dt="2024-03-03T17:05:36.062" v="88" actId="1076"/>
          <ac:picMkLst>
            <pc:docMk/>
            <pc:sldMk cId="0" sldId="266"/>
            <ac:picMk id="4" creationId="{C96B064F-0055-4F2B-8FF5-8D71C9C4CEFB}"/>
          </ac:picMkLst>
        </pc:picChg>
      </pc:sldChg>
      <pc:sldChg chg="addSp delSp modSp add del ord">
        <pc:chgData name="Kayleigh Meller" userId="a5d35de1-eea0-4561-a498-d6ee0b6a6d4e" providerId="ADAL" clId="{A62C5ED6-A6C1-40C9-A163-DE0C537E9D41}" dt="2024-03-03T17:20:20.987" v="98" actId="1076"/>
        <pc:sldMkLst>
          <pc:docMk/>
          <pc:sldMk cId="1059416126" sldId="299"/>
        </pc:sldMkLst>
        <pc:spChg chg="del">
          <ac:chgData name="Kayleigh Meller" userId="a5d35de1-eea0-4561-a498-d6ee0b6a6d4e" providerId="ADAL" clId="{A62C5ED6-A6C1-40C9-A163-DE0C537E9D41}" dt="2024-03-03T17:20:15.498" v="96" actId="478"/>
          <ac:spMkLst>
            <pc:docMk/>
            <pc:sldMk cId="1059416126" sldId="299"/>
            <ac:spMk id="6" creationId="{4BA172A7-223D-4B03-9054-CAC0A2EF09C1}"/>
          </ac:spMkLst>
        </pc:spChg>
        <pc:spChg chg="add mod">
          <ac:chgData name="Kayleigh Meller" userId="a5d35de1-eea0-4561-a498-d6ee0b6a6d4e" providerId="ADAL" clId="{A62C5ED6-A6C1-40C9-A163-DE0C537E9D41}" dt="2024-03-03T17:20:20.987" v="98" actId="1076"/>
          <ac:spMkLst>
            <pc:docMk/>
            <pc:sldMk cId="1059416126" sldId="299"/>
            <ac:spMk id="7" creationId="{7DA64DD4-E452-419D-B7C7-6E3462DA7C4E}"/>
          </ac:spMkLst>
        </pc:spChg>
      </pc:sldChg>
    </pc:docChg>
  </pc:docChgLst>
  <pc:docChgLst>
    <pc:chgData name="Amy Cardell" userId="37ce1286-6cb6-46ee-a335-e10b3b4f0ad1" providerId="ADAL" clId="{F5411776-B88B-48BA-A593-CDBDAD9A717D}"/>
    <pc:docChg chg="modSld">
      <pc:chgData name="Amy Cardell" userId="37ce1286-6cb6-46ee-a335-e10b3b4f0ad1" providerId="ADAL" clId="{F5411776-B88B-48BA-A593-CDBDAD9A717D}" dt="2024-03-04T09:44:51.695" v="8" actId="1076"/>
      <pc:docMkLst>
        <pc:docMk/>
      </pc:docMkLst>
      <pc:sldChg chg="addSp modSp">
        <pc:chgData name="Amy Cardell" userId="37ce1286-6cb6-46ee-a335-e10b3b4f0ad1" providerId="ADAL" clId="{F5411776-B88B-48BA-A593-CDBDAD9A717D}" dt="2024-03-04T09:36:14.070" v="3" actId="14100"/>
        <pc:sldMkLst>
          <pc:docMk/>
          <pc:sldMk cId="0" sldId="270"/>
        </pc:sldMkLst>
        <pc:picChg chg="add mod">
          <ac:chgData name="Amy Cardell" userId="37ce1286-6cb6-46ee-a335-e10b3b4f0ad1" providerId="ADAL" clId="{F5411776-B88B-48BA-A593-CDBDAD9A717D}" dt="2024-03-04T09:36:14.070" v="3" actId="14100"/>
          <ac:picMkLst>
            <pc:docMk/>
            <pc:sldMk cId="0" sldId="270"/>
            <ac:picMk id="2" creationId="{6461E769-175F-4C2B-8345-02EBAFBA96DD}"/>
          </ac:picMkLst>
        </pc:picChg>
      </pc:sldChg>
      <pc:sldChg chg="addSp modSp">
        <pc:chgData name="Amy Cardell" userId="37ce1286-6cb6-46ee-a335-e10b3b4f0ad1" providerId="ADAL" clId="{F5411776-B88B-48BA-A593-CDBDAD9A717D}" dt="2024-03-04T09:44:51.695" v="8" actId="1076"/>
        <pc:sldMkLst>
          <pc:docMk/>
          <pc:sldMk cId="0" sldId="271"/>
        </pc:sldMkLst>
        <pc:picChg chg="add mod">
          <ac:chgData name="Amy Cardell" userId="37ce1286-6cb6-46ee-a335-e10b3b4f0ad1" providerId="ADAL" clId="{F5411776-B88B-48BA-A593-CDBDAD9A717D}" dt="2024-03-04T09:44:51.695" v="8" actId="1076"/>
          <ac:picMkLst>
            <pc:docMk/>
            <pc:sldMk cId="0" sldId="271"/>
            <ac:picMk id="2" creationId="{08479262-C143-4977-955B-3F074F9C1EA4}"/>
          </ac:picMkLst>
        </pc:picChg>
      </pc:sldChg>
    </pc:docChg>
  </pc:docChgLst>
  <pc:docChgLst>
    <pc:chgData name="A Ellis" userId="b07f9476-7572-4a4f-ba21-c2120e2d4ef2" providerId="ADAL" clId="{B1458BDB-8B10-48DE-AC7F-23458425C0B4}"/>
    <pc:docChg chg="modSld">
      <pc:chgData name="A Ellis" userId="b07f9476-7572-4a4f-ba21-c2120e2d4ef2" providerId="ADAL" clId="{B1458BDB-8B10-48DE-AC7F-23458425C0B4}" dt="2024-02-26T10:15:32.754" v="57" actId="14100"/>
      <pc:docMkLst>
        <pc:docMk/>
      </pc:docMkLst>
      <pc:sldChg chg="addSp delSp modSp">
        <pc:chgData name="A Ellis" userId="b07f9476-7572-4a4f-ba21-c2120e2d4ef2" providerId="ADAL" clId="{B1458BDB-8B10-48DE-AC7F-23458425C0B4}" dt="2024-02-26T10:15:32.754" v="57" actId="14100"/>
        <pc:sldMkLst>
          <pc:docMk/>
          <pc:sldMk cId="0" sldId="275"/>
        </pc:sldMkLst>
        <pc:spChg chg="add del">
          <ac:chgData name="A Ellis" userId="b07f9476-7572-4a4f-ba21-c2120e2d4ef2" providerId="ADAL" clId="{B1458BDB-8B10-48DE-AC7F-23458425C0B4}" dt="2024-02-26T10:14:37.519" v="20"/>
          <ac:spMkLst>
            <pc:docMk/>
            <pc:sldMk cId="0" sldId="275"/>
            <ac:spMk id="6" creationId="{105C5A60-EA2A-42DA-BA73-D93B58F791BB}"/>
          </ac:spMkLst>
        </pc:spChg>
        <pc:spChg chg="add del">
          <ac:chgData name="A Ellis" userId="b07f9476-7572-4a4f-ba21-c2120e2d4ef2" providerId="ADAL" clId="{B1458BDB-8B10-48DE-AC7F-23458425C0B4}" dt="2024-02-26T10:14:37.519" v="20"/>
          <ac:spMkLst>
            <pc:docMk/>
            <pc:sldMk cId="0" sldId="275"/>
            <ac:spMk id="10" creationId="{B5B92135-7FB5-4AF7-84A4-9E3F51543678}"/>
          </ac:spMkLst>
        </pc:spChg>
        <pc:spChg chg="add mod">
          <ac:chgData name="A Ellis" userId="b07f9476-7572-4a4f-ba21-c2120e2d4ef2" providerId="ADAL" clId="{B1458BDB-8B10-48DE-AC7F-23458425C0B4}" dt="2024-02-26T10:15:24.434" v="53" actId="14100"/>
          <ac:spMkLst>
            <pc:docMk/>
            <pc:sldMk cId="0" sldId="275"/>
            <ac:spMk id="12" creationId="{B877E06D-AB4F-4282-9F2A-A29CA2896DE3}"/>
          </ac:spMkLst>
        </pc:spChg>
        <pc:spChg chg="add mod">
          <ac:chgData name="A Ellis" userId="b07f9476-7572-4a4f-ba21-c2120e2d4ef2" providerId="ADAL" clId="{B1458BDB-8B10-48DE-AC7F-23458425C0B4}" dt="2024-02-26T10:15:28.559" v="56" actId="20577"/>
          <ac:spMkLst>
            <pc:docMk/>
            <pc:sldMk cId="0" sldId="275"/>
            <ac:spMk id="16" creationId="{BD991B77-7A2F-42AE-A955-B2CCD75F908E}"/>
          </ac:spMkLst>
        </pc:spChg>
        <pc:spChg chg="add">
          <ac:chgData name="A Ellis" userId="b07f9476-7572-4a4f-ba21-c2120e2d4ef2" providerId="ADAL" clId="{B1458BDB-8B10-48DE-AC7F-23458425C0B4}" dt="2024-02-26T10:14:52.431" v="31"/>
          <ac:spMkLst>
            <pc:docMk/>
            <pc:sldMk cId="0" sldId="275"/>
            <ac:spMk id="18" creationId="{4CD0DB40-0621-4877-8330-C81F05FB5081}"/>
          </ac:spMkLst>
        </pc:spChg>
        <pc:spChg chg="add mod">
          <ac:chgData name="A Ellis" userId="b07f9476-7572-4a4f-ba21-c2120e2d4ef2" providerId="ADAL" clId="{B1458BDB-8B10-48DE-AC7F-23458425C0B4}" dt="2024-02-26T10:15:21.387" v="52" actId="20577"/>
          <ac:spMkLst>
            <pc:docMk/>
            <pc:sldMk cId="0" sldId="275"/>
            <ac:spMk id="20" creationId="{67C242F4-5243-406C-975E-F4C38ADB415C}"/>
          </ac:spMkLst>
        </pc:spChg>
        <pc:spChg chg="add mod">
          <ac:chgData name="A Ellis" userId="b07f9476-7572-4a4f-ba21-c2120e2d4ef2" providerId="ADAL" clId="{B1458BDB-8B10-48DE-AC7F-23458425C0B4}" dt="2024-02-26T10:15:18.852" v="50" actId="20577"/>
          <ac:spMkLst>
            <pc:docMk/>
            <pc:sldMk cId="0" sldId="275"/>
            <ac:spMk id="21" creationId="{E60F4EA8-4D3A-46C5-909F-5466E87F4FFB}"/>
          </ac:spMkLst>
        </pc:spChg>
        <pc:picChg chg="add mod modCrop">
          <ac:chgData name="A Ellis" userId="b07f9476-7572-4a4f-ba21-c2120e2d4ef2" providerId="ADAL" clId="{B1458BDB-8B10-48DE-AC7F-23458425C0B4}" dt="2024-02-26T10:15:02.681" v="39" actId="1036"/>
          <ac:picMkLst>
            <pc:docMk/>
            <pc:sldMk cId="0" sldId="275"/>
            <ac:picMk id="2" creationId="{FB0A3860-E410-453F-BE3D-1C9876A27E72}"/>
          </ac:picMkLst>
        </pc:picChg>
        <pc:picChg chg="add mod">
          <ac:chgData name="A Ellis" userId="b07f9476-7572-4a4f-ba21-c2120e2d4ef2" providerId="ADAL" clId="{B1458BDB-8B10-48DE-AC7F-23458425C0B4}" dt="2024-02-26T10:15:01.741" v="36" actId="1036"/>
          <ac:picMkLst>
            <pc:docMk/>
            <pc:sldMk cId="0" sldId="275"/>
            <ac:picMk id="3" creationId="{77AFF80C-D8DE-4561-89A3-D6446D61A350}"/>
          </ac:picMkLst>
        </pc:picChg>
        <pc:picChg chg="add del">
          <ac:chgData name="A Ellis" userId="b07f9476-7572-4a4f-ba21-c2120e2d4ef2" providerId="ADAL" clId="{B1458BDB-8B10-48DE-AC7F-23458425C0B4}" dt="2024-02-26T10:14:37.519" v="20"/>
          <ac:picMkLst>
            <pc:docMk/>
            <pc:sldMk cId="0" sldId="275"/>
            <ac:picMk id="7" creationId="{612BDA5A-820B-4AD1-8CBC-E314AF5E137A}"/>
          </ac:picMkLst>
        </pc:picChg>
        <pc:picChg chg="add del">
          <ac:chgData name="A Ellis" userId="b07f9476-7572-4a4f-ba21-c2120e2d4ef2" providerId="ADAL" clId="{B1458BDB-8B10-48DE-AC7F-23458425C0B4}" dt="2024-02-26T10:14:37.519" v="20"/>
          <ac:picMkLst>
            <pc:docMk/>
            <pc:sldMk cId="0" sldId="275"/>
            <ac:picMk id="9" creationId="{E31B5ACA-E420-460F-8913-A7DA97FB41AE}"/>
          </ac:picMkLst>
        </pc:picChg>
        <pc:picChg chg="add mod">
          <ac:chgData name="A Ellis" userId="b07f9476-7572-4a4f-ba21-c2120e2d4ef2" providerId="ADAL" clId="{B1458BDB-8B10-48DE-AC7F-23458425C0B4}" dt="2024-02-26T10:14:40.626" v="30" actId="1035"/>
          <ac:picMkLst>
            <pc:docMk/>
            <pc:sldMk cId="0" sldId="275"/>
            <ac:picMk id="13" creationId="{91F605D2-B539-436C-A749-7AB7314892F3}"/>
          </ac:picMkLst>
        </pc:picChg>
        <pc:picChg chg="add mod">
          <ac:chgData name="A Ellis" userId="b07f9476-7572-4a4f-ba21-c2120e2d4ef2" providerId="ADAL" clId="{B1458BDB-8B10-48DE-AC7F-23458425C0B4}" dt="2024-02-26T10:14:40.626" v="30" actId="1035"/>
          <ac:picMkLst>
            <pc:docMk/>
            <pc:sldMk cId="0" sldId="275"/>
            <ac:picMk id="15" creationId="{73303E97-04D9-4417-9B7F-3BB2EFFCF79E}"/>
          </ac:picMkLst>
        </pc:picChg>
        <pc:picChg chg="add">
          <ac:chgData name="A Ellis" userId="b07f9476-7572-4a4f-ba21-c2120e2d4ef2" providerId="ADAL" clId="{B1458BDB-8B10-48DE-AC7F-23458425C0B4}" dt="2024-02-26T10:14:52.431" v="31"/>
          <ac:picMkLst>
            <pc:docMk/>
            <pc:sldMk cId="0" sldId="275"/>
            <ac:picMk id="19" creationId="{DFD92994-85D8-4497-8361-D1B4EE949F01}"/>
          </ac:picMkLst>
        </pc:picChg>
        <pc:cxnChg chg="add del">
          <ac:chgData name="A Ellis" userId="b07f9476-7572-4a4f-ba21-c2120e2d4ef2" providerId="ADAL" clId="{B1458BDB-8B10-48DE-AC7F-23458425C0B4}" dt="2024-02-26T10:14:37.519" v="20"/>
          <ac:cxnSpMkLst>
            <pc:docMk/>
            <pc:sldMk cId="0" sldId="275"/>
            <ac:cxnSpMk id="8" creationId="{56249929-134E-4FBD-A878-0FBD1395B438}"/>
          </ac:cxnSpMkLst>
        </pc:cxnChg>
        <pc:cxnChg chg="add del">
          <ac:chgData name="A Ellis" userId="b07f9476-7572-4a4f-ba21-c2120e2d4ef2" providerId="ADAL" clId="{B1458BDB-8B10-48DE-AC7F-23458425C0B4}" dt="2024-02-26T10:14:37.519" v="20"/>
          <ac:cxnSpMkLst>
            <pc:docMk/>
            <pc:sldMk cId="0" sldId="275"/>
            <ac:cxnSpMk id="11" creationId="{23990B0F-5E98-4648-A2B0-CA177B11F52B}"/>
          </ac:cxnSpMkLst>
        </pc:cxnChg>
        <pc:cxnChg chg="add mod">
          <ac:chgData name="A Ellis" userId="b07f9476-7572-4a4f-ba21-c2120e2d4ef2" providerId="ADAL" clId="{B1458BDB-8B10-48DE-AC7F-23458425C0B4}" dt="2024-02-26T10:14:40.626" v="30" actId="1035"/>
          <ac:cxnSpMkLst>
            <pc:docMk/>
            <pc:sldMk cId="0" sldId="275"/>
            <ac:cxnSpMk id="14" creationId="{80990D00-3803-4165-96CD-AAE31979D0DF}"/>
          </ac:cxnSpMkLst>
        </pc:cxnChg>
        <pc:cxnChg chg="add mod">
          <ac:chgData name="A Ellis" userId="b07f9476-7572-4a4f-ba21-c2120e2d4ef2" providerId="ADAL" clId="{B1458BDB-8B10-48DE-AC7F-23458425C0B4}" dt="2024-02-26T10:15:32.754" v="57" actId="14100"/>
          <ac:cxnSpMkLst>
            <pc:docMk/>
            <pc:sldMk cId="0" sldId="275"/>
            <ac:cxnSpMk id="17" creationId="{62DEB8A2-0459-4E94-9164-EA238F36BC6F}"/>
          </ac:cxnSpMkLst>
        </pc:cxnChg>
      </pc:sldChg>
    </pc:docChg>
  </pc:docChgLst>
  <pc:docChgLst>
    <pc:chgData name="Carl Savage" userId="175ef81e-db51-4a7c-9d95-42cd04669fcd" providerId="ADAL" clId="{F549EEAC-46E7-44DB-ACAD-CDF8E9DA6A84}"/>
    <pc:docChg chg="addSld delSld modSld">
      <pc:chgData name="Carl Savage" userId="175ef81e-db51-4a7c-9d95-42cd04669fcd" providerId="ADAL" clId="{F549EEAC-46E7-44DB-ACAD-CDF8E9DA6A84}" dt="2024-03-25T10:42:43.773" v="4" actId="2696"/>
      <pc:docMkLst>
        <pc:docMk/>
      </pc:docMkLst>
      <pc:sldChg chg="add">
        <pc:chgData name="Carl Savage" userId="175ef81e-db51-4a7c-9d95-42cd04669fcd" providerId="ADAL" clId="{F549EEAC-46E7-44DB-ACAD-CDF8E9DA6A84}" dt="2024-03-25T10:42:41.488" v="3"/>
        <pc:sldMkLst>
          <pc:docMk/>
          <pc:sldMk cId="0" sldId="294"/>
        </pc:sldMkLst>
      </pc:sldChg>
      <pc:sldChg chg="add">
        <pc:chgData name="Carl Savage" userId="175ef81e-db51-4a7c-9d95-42cd04669fcd" providerId="ADAL" clId="{F549EEAC-46E7-44DB-ACAD-CDF8E9DA6A84}" dt="2024-03-25T10:41:41.855" v="0"/>
        <pc:sldMkLst>
          <pc:docMk/>
          <pc:sldMk cId="0" sldId="309"/>
        </pc:sldMkLst>
      </pc:sldChg>
      <pc:sldChg chg="add">
        <pc:chgData name="Carl Savage" userId="175ef81e-db51-4a7c-9d95-42cd04669fcd" providerId="ADAL" clId="{F549EEAC-46E7-44DB-ACAD-CDF8E9DA6A84}" dt="2024-03-25T10:41:41.855" v="0"/>
        <pc:sldMkLst>
          <pc:docMk/>
          <pc:sldMk cId="0" sldId="310"/>
        </pc:sldMkLst>
      </pc:sldChg>
    </pc:docChg>
  </pc:docChgLst>
  <pc:docChgLst>
    <pc:chgData name="Catherine Parker" userId="ebc8a3fb-6eb5-4b3e-8e5f-cba06c96ee08" providerId="ADAL" clId="{BB0DBEFA-7707-4302-A929-BE108339CF14}"/>
    <pc:docChg chg="undo custSel modSld">
      <pc:chgData name="Catherine Parker" userId="ebc8a3fb-6eb5-4b3e-8e5f-cba06c96ee08" providerId="ADAL" clId="{BB0DBEFA-7707-4302-A929-BE108339CF14}" dt="2024-03-13T14:25:52.141" v="60" actId="478"/>
      <pc:docMkLst>
        <pc:docMk/>
      </pc:docMkLst>
      <pc:sldChg chg="addSp delSp modSp">
        <pc:chgData name="Catherine Parker" userId="ebc8a3fb-6eb5-4b3e-8e5f-cba06c96ee08" providerId="ADAL" clId="{BB0DBEFA-7707-4302-A929-BE108339CF14}" dt="2024-03-13T14:25:52.141" v="60" actId="478"/>
        <pc:sldMkLst>
          <pc:docMk/>
          <pc:sldMk cId="0" sldId="272"/>
        </pc:sldMkLst>
        <pc:spChg chg="add mod">
          <ac:chgData name="Catherine Parker" userId="ebc8a3fb-6eb5-4b3e-8e5f-cba06c96ee08" providerId="ADAL" clId="{BB0DBEFA-7707-4302-A929-BE108339CF14}" dt="2024-03-13T14:25:46.361" v="59" actId="1076"/>
          <ac:spMkLst>
            <pc:docMk/>
            <pc:sldMk cId="0" sldId="272"/>
            <ac:spMk id="7" creationId="{95525249-B7C2-4C0B-8467-5E14D18EEFFB}"/>
          </ac:spMkLst>
        </pc:spChg>
        <pc:spChg chg="mod">
          <ac:chgData name="Catherine Parker" userId="ebc8a3fb-6eb5-4b3e-8e5f-cba06c96ee08" providerId="ADAL" clId="{BB0DBEFA-7707-4302-A929-BE108339CF14}" dt="2024-03-13T14:25:09.757" v="53" actId="1076"/>
          <ac:spMkLst>
            <pc:docMk/>
            <pc:sldMk cId="0" sldId="272"/>
            <ac:spMk id="202" creationId="{00000000-0000-0000-0000-000000000000}"/>
          </ac:spMkLst>
        </pc:spChg>
        <pc:picChg chg="add mod">
          <ac:chgData name="Catherine Parker" userId="ebc8a3fb-6eb5-4b3e-8e5f-cba06c96ee08" providerId="ADAL" clId="{BB0DBEFA-7707-4302-A929-BE108339CF14}" dt="2024-03-13T14:23:00.144" v="19" actId="1035"/>
          <ac:picMkLst>
            <pc:docMk/>
            <pc:sldMk cId="0" sldId="272"/>
            <ac:picMk id="4" creationId="{89DA99E1-AE3B-4F0D-9E3D-ED6319ADABF4}"/>
          </ac:picMkLst>
        </pc:picChg>
        <pc:picChg chg="add mod">
          <ac:chgData name="Catherine Parker" userId="ebc8a3fb-6eb5-4b3e-8e5f-cba06c96ee08" providerId="ADAL" clId="{BB0DBEFA-7707-4302-A929-BE108339CF14}" dt="2024-03-13T14:25:26.359" v="55" actId="1076"/>
          <ac:picMkLst>
            <pc:docMk/>
            <pc:sldMk cId="0" sldId="272"/>
            <ac:picMk id="5" creationId="{069417FF-D564-4DD5-AAFC-E08F5E2D0598}"/>
          </ac:picMkLst>
        </pc:picChg>
        <pc:picChg chg="add mod">
          <ac:chgData name="Catherine Parker" userId="ebc8a3fb-6eb5-4b3e-8e5f-cba06c96ee08" providerId="ADAL" clId="{BB0DBEFA-7707-4302-A929-BE108339CF14}" dt="2024-03-13T14:25:12.743" v="54" actId="1076"/>
          <ac:picMkLst>
            <pc:docMk/>
            <pc:sldMk cId="0" sldId="272"/>
            <ac:picMk id="6" creationId="{F4605157-94C3-41F5-84FE-1D5EE88E7491}"/>
          </ac:picMkLst>
        </pc:picChg>
        <pc:picChg chg="add del">
          <ac:chgData name="Catherine Parker" userId="ebc8a3fb-6eb5-4b3e-8e5f-cba06c96ee08" providerId="ADAL" clId="{BB0DBEFA-7707-4302-A929-BE108339CF14}" dt="2024-03-13T14:25:52.141" v="60" actId="478"/>
          <ac:picMkLst>
            <pc:docMk/>
            <pc:sldMk cId="0" sldId="272"/>
            <ac:picMk id="8" creationId="{F51A0C70-7B7E-494D-8ED9-8DB37A0C8582}"/>
          </ac:picMkLst>
        </pc:picChg>
      </pc:sldChg>
    </pc:docChg>
  </pc:docChgLst>
  <pc:docChgLst>
    <pc:chgData name="Lucy Tickle" userId="786bb254-f580-40bb-bca6-58ed0b44f520" providerId="ADAL" clId="{F64B4FBE-675F-4FA9-9CD2-15A80DECB93D}"/>
    <pc:docChg chg="undo custSel modSld">
      <pc:chgData name="Lucy Tickle" userId="786bb254-f580-40bb-bca6-58ed0b44f520" providerId="ADAL" clId="{F64B4FBE-675F-4FA9-9CD2-15A80DECB93D}" dt="2024-03-27T17:27:50.992" v="68" actId="1076"/>
      <pc:docMkLst>
        <pc:docMk/>
      </pc:docMkLst>
      <pc:sldChg chg="delSp">
        <pc:chgData name="Lucy Tickle" userId="786bb254-f580-40bb-bca6-58ed0b44f520" providerId="ADAL" clId="{F64B4FBE-675F-4FA9-9CD2-15A80DECB93D}" dt="2024-03-26T14:22:06.967" v="34" actId="478"/>
        <pc:sldMkLst>
          <pc:docMk/>
          <pc:sldMk cId="0" sldId="272"/>
        </pc:sldMkLst>
        <pc:picChg chg="del">
          <ac:chgData name="Lucy Tickle" userId="786bb254-f580-40bb-bca6-58ed0b44f520" providerId="ADAL" clId="{F64B4FBE-675F-4FA9-9CD2-15A80DECB93D}" dt="2024-03-26T14:22:06.967" v="34" actId="478"/>
          <ac:picMkLst>
            <pc:docMk/>
            <pc:sldMk cId="0" sldId="272"/>
            <ac:picMk id="5" creationId="{069417FF-D564-4DD5-AAFC-E08F5E2D0598}"/>
          </ac:picMkLst>
        </pc:picChg>
        <pc:picChg chg="del">
          <ac:chgData name="Lucy Tickle" userId="786bb254-f580-40bb-bca6-58ed0b44f520" providerId="ADAL" clId="{F64B4FBE-675F-4FA9-9CD2-15A80DECB93D}" dt="2024-03-26T14:22:04.891" v="33" actId="478"/>
          <ac:picMkLst>
            <pc:docMk/>
            <pc:sldMk cId="0" sldId="272"/>
            <ac:picMk id="6" creationId="{F4605157-94C3-41F5-84FE-1D5EE88E7491}"/>
          </ac:picMkLst>
        </pc:picChg>
      </pc:sldChg>
      <pc:sldChg chg="addSp delSp modSp">
        <pc:chgData name="Lucy Tickle" userId="786bb254-f580-40bb-bca6-58ed0b44f520" providerId="ADAL" clId="{F64B4FBE-675F-4FA9-9CD2-15A80DECB93D}" dt="2024-03-26T14:24:19.355" v="56" actId="207"/>
        <pc:sldMkLst>
          <pc:docMk/>
          <pc:sldMk cId="0" sldId="276"/>
        </pc:sldMkLst>
        <pc:spChg chg="add mod">
          <ac:chgData name="Lucy Tickle" userId="786bb254-f580-40bb-bca6-58ed0b44f520" providerId="ADAL" clId="{F64B4FBE-675F-4FA9-9CD2-15A80DECB93D}" dt="2024-03-26T14:23:37.458" v="50" actId="207"/>
          <ac:spMkLst>
            <pc:docMk/>
            <pc:sldMk cId="0" sldId="276"/>
            <ac:spMk id="3" creationId="{85BF9E0F-7C97-485B-9B3F-E57BC58892D9}"/>
          </ac:spMkLst>
        </pc:spChg>
        <pc:spChg chg="add del mod">
          <ac:chgData name="Lucy Tickle" userId="786bb254-f580-40bb-bca6-58ed0b44f520" providerId="ADAL" clId="{F64B4FBE-675F-4FA9-9CD2-15A80DECB93D}" dt="2024-03-26T14:23:58.894" v="53" actId="478"/>
          <ac:spMkLst>
            <pc:docMk/>
            <pc:sldMk cId="0" sldId="276"/>
            <ac:spMk id="4" creationId="{7C27FB53-C543-4CC6-8064-9399CED9A1A3}"/>
          </ac:spMkLst>
        </pc:spChg>
        <pc:spChg chg="add mod">
          <ac:chgData name="Lucy Tickle" userId="786bb254-f580-40bb-bca6-58ed0b44f520" providerId="ADAL" clId="{F64B4FBE-675F-4FA9-9CD2-15A80DECB93D}" dt="2024-03-26T14:24:19.355" v="56" actId="207"/>
          <ac:spMkLst>
            <pc:docMk/>
            <pc:sldMk cId="0" sldId="276"/>
            <ac:spMk id="5" creationId="{63ADD0D5-56FA-48C4-AD41-41D52F7D29D0}"/>
          </ac:spMkLst>
        </pc:spChg>
      </pc:sldChg>
      <pc:sldChg chg="modSp">
        <pc:chgData name="Lucy Tickle" userId="786bb254-f580-40bb-bca6-58ed0b44f520" providerId="ADAL" clId="{F64B4FBE-675F-4FA9-9CD2-15A80DECB93D}" dt="2024-03-26T14:24:40.517" v="58" actId="1076"/>
        <pc:sldMkLst>
          <pc:docMk/>
          <pc:sldMk cId="0" sldId="278"/>
        </pc:sldMkLst>
        <pc:spChg chg="mod">
          <ac:chgData name="Lucy Tickle" userId="786bb254-f580-40bb-bca6-58ed0b44f520" providerId="ADAL" clId="{F64B4FBE-675F-4FA9-9CD2-15A80DECB93D}" dt="2024-03-26T14:24:40.517" v="58" actId="1076"/>
          <ac:spMkLst>
            <pc:docMk/>
            <pc:sldMk cId="0" sldId="278"/>
            <ac:spMk id="253" creationId="{00000000-0000-0000-0000-000000000000}"/>
          </ac:spMkLst>
        </pc:spChg>
      </pc:sldChg>
      <pc:sldChg chg="delSp modSp">
        <pc:chgData name="Lucy Tickle" userId="786bb254-f580-40bb-bca6-58ed0b44f520" providerId="ADAL" clId="{F64B4FBE-675F-4FA9-9CD2-15A80DECB93D}" dt="2024-03-27T17:27:50.992" v="68" actId="1076"/>
        <pc:sldMkLst>
          <pc:docMk/>
          <pc:sldMk cId="0" sldId="294"/>
        </pc:sldMkLst>
        <pc:spChg chg="mod">
          <ac:chgData name="Lucy Tickle" userId="786bb254-f580-40bb-bca6-58ed0b44f520" providerId="ADAL" clId="{F64B4FBE-675F-4FA9-9CD2-15A80DECB93D}" dt="2024-03-27T17:27:45.776" v="67" actId="255"/>
          <ac:spMkLst>
            <pc:docMk/>
            <pc:sldMk cId="0" sldId="294"/>
            <ac:spMk id="493" creationId="{00000000-0000-0000-0000-000000000000}"/>
          </ac:spMkLst>
        </pc:spChg>
        <pc:picChg chg="del">
          <ac:chgData name="Lucy Tickle" userId="786bb254-f580-40bb-bca6-58ed0b44f520" providerId="ADAL" clId="{F64B4FBE-675F-4FA9-9CD2-15A80DECB93D}" dt="2024-03-26T14:25:10.796" v="59" actId="478"/>
          <ac:picMkLst>
            <pc:docMk/>
            <pc:sldMk cId="0" sldId="294"/>
            <ac:picMk id="506" creationId="{00000000-0000-0000-0000-000000000000}"/>
          </ac:picMkLst>
        </pc:picChg>
        <pc:picChg chg="mod">
          <ac:chgData name="Lucy Tickle" userId="786bb254-f580-40bb-bca6-58ed0b44f520" providerId="ADAL" clId="{F64B4FBE-675F-4FA9-9CD2-15A80DECB93D}" dt="2024-03-27T17:27:50.992" v="68" actId="1076"/>
          <ac:picMkLst>
            <pc:docMk/>
            <pc:sldMk cId="0" sldId="294"/>
            <ac:picMk id="507" creationId="{00000000-0000-0000-0000-000000000000}"/>
          </ac:picMkLst>
        </pc:picChg>
      </pc:sldChg>
      <pc:sldChg chg="delSp">
        <pc:chgData name="Lucy Tickle" userId="786bb254-f580-40bb-bca6-58ed0b44f520" providerId="ADAL" clId="{F64B4FBE-675F-4FA9-9CD2-15A80DECB93D}" dt="2024-03-26T14:24:26.962" v="57" actId="478"/>
        <pc:sldMkLst>
          <pc:docMk/>
          <pc:sldMk cId="0" sldId="307"/>
        </pc:sldMkLst>
        <pc:picChg chg="del">
          <ac:chgData name="Lucy Tickle" userId="786bb254-f580-40bb-bca6-58ed0b44f520" providerId="ADAL" clId="{F64B4FBE-675F-4FA9-9CD2-15A80DECB93D}" dt="2024-03-26T14:24:26.962" v="57" actId="478"/>
          <ac:picMkLst>
            <pc:docMk/>
            <pc:sldMk cId="0" sldId="307"/>
            <ac:picMk id="351" creationId="{00000000-0000-0000-0000-000000000000}"/>
          </ac:picMkLst>
        </pc:picChg>
      </pc:sldChg>
      <pc:sldChg chg="addSp delSp modSp">
        <pc:chgData name="Lucy Tickle" userId="786bb254-f580-40bb-bca6-58ed0b44f520" providerId="ADAL" clId="{F64B4FBE-675F-4FA9-9CD2-15A80DECB93D}" dt="2024-03-26T14:23:11.034" v="47" actId="207"/>
        <pc:sldMkLst>
          <pc:docMk/>
          <pc:sldMk cId="847349987" sldId="308"/>
        </pc:sldMkLst>
        <pc:spChg chg="add mod">
          <ac:chgData name="Lucy Tickle" userId="786bb254-f580-40bb-bca6-58ed0b44f520" providerId="ADAL" clId="{F64B4FBE-675F-4FA9-9CD2-15A80DECB93D}" dt="2024-03-26T14:22:58.576" v="44" actId="207"/>
          <ac:spMkLst>
            <pc:docMk/>
            <pc:sldMk cId="847349987" sldId="308"/>
            <ac:spMk id="2" creationId="{202B2575-2192-42E6-A104-0D8A1C00F044}"/>
          </ac:spMkLst>
        </pc:spChg>
        <pc:spChg chg="add mod">
          <ac:chgData name="Lucy Tickle" userId="786bb254-f580-40bb-bca6-58ed0b44f520" providerId="ADAL" clId="{F64B4FBE-675F-4FA9-9CD2-15A80DECB93D}" dt="2024-03-26T14:23:11.034" v="47" actId="207"/>
          <ac:spMkLst>
            <pc:docMk/>
            <pc:sldMk cId="847349987" sldId="308"/>
            <ac:spMk id="3" creationId="{460BBAFE-70B1-4492-997D-D555FC2606FA}"/>
          </ac:spMkLst>
        </pc:spChg>
        <pc:picChg chg="add del mod">
          <ac:chgData name="Lucy Tickle" userId="786bb254-f580-40bb-bca6-58ed0b44f520" providerId="ADAL" clId="{F64B4FBE-675F-4FA9-9CD2-15A80DECB93D}" dt="2024-03-26T14:22:47.283" v="41" actId="1076"/>
          <ac:picMkLst>
            <pc:docMk/>
            <pc:sldMk cId="847349987" sldId="308"/>
            <ac:picMk id="261" creationId="{00000000-0000-0000-0000-000000000000}"/>
          </ac:picMkLst>
        </pc:picChg>
      </pc:sldChg>
      <pc:sldChg chg="delSp">
        <pc:chgData name="Lucy Tickle" userId="786bb254-f580-40bb-bca6-58ed0b44f520" providerId="ADAL" clId="{F64B4FBE-675F-4FA9-9CD2-15A80DECB93D}" dt="2024-03-26T14:19:19.837" v="6" actId="478"/>
        <pc:sldMkLst>
          <pc:docMk/>
          <pc:sldMk cId="0" sldId="309"/>
        </pc:sldMkLst>
        <pc:picChg chg="del">
          <ac:chgData name="Lucy Tickle" userId="786bb254-f580-40bb-bca6-58ed0b44f520" providerId="ADAL" clId="{F64B4FBE-675F-4FA9-9CD2-15A80DECB93D}" dt="2024-03-26T14:19:16.843" v="5" actId="478"/>
          <ac:picMkLst>
            <pc:docMk/>
            <pc:sldMk cId="0" sldId="309"/>
            <ac:picMk id="141" creationId="{00000000-0000-0000-0000-000000000000}"/>
          </ac:picMkLst>
        </pc:picChg>
        <pc:picChg chg="del">
          <ac:chgData name="Lucy Tickle" userId="786bb254-f580-40bb-bca6-58ed0b44f520" providerId="ADAL" clId="{F64B4FBE-675F-4FA9-9CD2-15A80DECB93D}" dt="2024-03-26T14:19:19.837" v="6" actId="478"/>
          <ac:picMkLst>
            <pc:docMk/>
            <pc:sldMk cId="0" sldId="309"/>
            <ac:picMk id="142" creationId="{00000000-0000-0000-0000-000000000000}"/>
          </ac:picMkLst>
        </pc:picChg>
      </pc:sldChg>
      <pc:sldChg chg="delSp modSp">
        <pc:chgData name="Lucy Tickle" userId="786bb254-f580-40bb-bca6-58ed0b44f520" providerId="ADAL" clId="{F64B4FBE-675F-4FA9-9CD2-15A80DECB93D}" dt="2024-03-26T14:19:22.762" v="8" actId="478"/>
        <pc:sldMkLst>
          <pc:docMk/>
          <pc:sldMk cId="0" sldId="310"/>
        </pc:sldMkLst>
        <pc:picChg chg="del">
          <ac:chgData name="Lucy Tickle" userId="786bb254-f580-40bb-bca6-58ed0b44f520" providerId="ADAL" clId="{F64B4FBE-675F-4FA9-9CD2-15A80DECB93D}" dt="2024-03-26T14:19:21.928" v="7" actId="478"/>
          <ac:picMkLst>
            <pc:docMk/>
            <pc:sldMk cId="0" sldId="310"/>
            <ac:picMk id="150" creationId="{00000000-0000-0000-0000-000000000000}"/>
          </ac:picMkLst>
        </pc:picChg>
        <pc:picChg chg="del">
          <ac:chgData name="Lucy Tickle" userId="786bb254-f580-40bb-bca6-58ed0b44f520" providerId="ADAL" clId="{F64B4FBE-675F-4FA9-9CD2-15A80DECB93D}" dt="2024-03-26T14:19:22.762" v="8" actId="478"/>
          <ac:picMkLst>
            <pc:docMk/>
            <pc:sldMk cId="0" sldId="310"/>
            <ac:picMk id="151" creationId="{00000000-0000-0000-0000-000000000000}"/>
          </ac:picMkLst>
        </pc:picChg>
        <pc:picChg chg="mod modCrop">
          <ac:chgData name="Lucy Tickle" userId="786bb254-f580-40bb-bca6-58ed0b44f520" providerId="ADAL" clId="{F64B4FBE-675F-4FA9-9CD2-15A80DECB93D}" dt="2024-03-26T14:18:39.931" v="3" actId="732"/>
          <ac:picMkLst>
            <pc:docMk/>
            <pc:sldMk cId="0" sldId="310"/>
            <ac:picMk id="154" creationId="{00000000-0000-0000-0000-000000000000}"/>
          </ac:picMkLst>
        </pc:picChg>
      </pc:sldChg>
      <pc:sldChg chg="addSp delSp modSp">
        <pc:chgData name="Lucy Tickle" userId="786bb254-f580-40bb-bca6-58ed0b44f520" providerId="ADAL" clId="{F64B4FBE-675F-4FA9-9CD2-15A80DECB93D}" dt="2024-03-26T14:20:54.146" v="21" actId="207"/>
        <pc:sldMkLst>
          <pc:docMk/>
          <pc:sldMk cId="0" sldId="311"/>
        </pc:sldMkLst>
        <pc:spChg chg="add mod">
          <ac:chgData name="Lucy Tickle" userId="786bb254-f580-40bb-bca6-58ed0b44f520" providerId="ADAL" clId="{F64B4FBE-675F-4FA9-9CD2-15A80DECB93D}" dt="2024-03-26T14:20:54.146" v="21" actId="207"/>
          <ac:spMkLst>
            <pc:docMk/>
            <pc:sldMk cId="0" sldId="311"/>
            <ac:spMk id="2" creationId="{71F677DD-27EB-405E-A854-F60BDAA597F4}"/>
          </ac:spMkLst>
        </pc:spChg>
        <pc:picChg chg="del mod">
          <ac:chgData name="Lucy Tickle" userId="786bb254-f580-40bb-bca6-58ed0b44f520" providerId="ADAL" clId="{F64B4FBE-675F-4FA9-9CD2-15A80DECB93D}" dt="2024-03-26T14:19:30.658" v="9" actId="478"/>
          <ac:picMkLst>
            <pc:docMk/>
            <pc:sldMk cId="0" sldId="311"/>
            <ac:picMk id="179" creationId="{00000000-0000-0000-0000-000000000000}"/>
          </ac:picMkLst>
        </pc:picChg>
        <pc:picChg chg="del">
          <ac:chgData name="Lucy Tickle" userId="786bb254-f580-40bb-bca6-58ed0b44f520" providerId="ADAL" clId="{F64B4FBE-675F-4FA9-9CD2-15A80DECB93D}" dt="2024-03-26T14:19:32.661" v="10" actId="478"/>
          <ac:picMkLst>
            <pc:docMk/>
            <pc:sldMk cId="0" sldId="311"/>
            <ac:picMk id="180" creationId="{00000000-0000-0000-0000-000000000000}"/>
          </ac:picMkLst>
        </pc:picChg>
      </pc:sldChg>
      <pc:sldChg chg="addSp delSp modSp">
        <pc:chgData name="Lucy Tickle" userId="786bb254-f580-40bb-bca6-58ed0b44f520" providerId="ADAL" clId="{F64B4FBE-675F-4FA9-9CD2-15A80DECB93D}" dt="2024-03-26T14:20:05.720" v="15" actId="207"/>
        <pc:sldMkLst>
          <pc:docMk/>
          <pc:sldMk cId="0" sldId="312"/>
        </pc:sldMkLst>
        <pc:spChg chg="add mod">
          <ac:chgData name="Lucy Tickle" userId="786bb254-f580-40bb-bca6-58ed0b44f520" providerId="ADAL" clId="{F64B4FBE-675F-4FA9-9CD2-15A80DECB93D}" dt="2024-03-26T14:20:05.720" v="15" actId="207"/>
          <ac:spMkLst>
            <pc:docMk/>
            <pc:sldMk cId="0" sldId="312"/>
            <ac:spMk id="2" creationId="{194636AE-2FC6-46C9-94FB-163A865D23AE}"/>
          </ac:spMkLst>
        </pc:spChg>
        <pc:picChg chg="del">
          <ac:chgData name="Lucy Tickle" userId="786bb254-f580-40bb-bca6-58ed0b44f520" providerId="ADAL" clId="{F64B4FBE-675F-4FA9-9CD2-15A80DECB93D}" dt="2024-03-26T14:19:39.675" v="11" actId="478"/>
          <ac:picMkLst>
            <pc:docMk/>
            <pc:sldMk cId="0" sldId="312"/>
            <ac:picMk id="188" creationId="{00000000-0000-0000-0000-000000000000}"/>
          </ac:picMkLst>
        </pc:picChg>
        <pc:picChg chg="del">
          <ac:chgData name="Lucy Tickle" userId="786bb254-f580-40bb-bca6-58ed0b44f520" providerId="ADAL" clId="{F64B4FBE-675F-4FA9-9CD2-15A80DECB93D}" dt="2024-03-26T14:19:41.117" v="12" actId="478"/>
          <ac:picMkLst>
            <pc:docMk/>
            <pc:sldMk cId="0" sldId="312"/>
            <ac:picMk id="189" creationId="{00000000-0000-0000-0000-000000000000}"/>
          </ac:picMkLst>
        </pc:picChg>
      </pc:sldChg>
      <pc:sldChg chg="delSp">
        <pc:chgData name="Lucy Tickle" userId="786bb254-f580-40bb-bca6-58ed0b44f520" providerId="ADAL" clId="{F64B4FBE-675F-4FA9-9CD2-15A80DECB93D}" dt="2024-03-26T14:20:20.751" v="17" actId="478"/>
        <pc:sldMkLst>
          <pc:docMk/>
          <pc:sldMk cId="0" sldId="313"/>
        </pc:sldMkLst>
        <pc:picChg chg="del">
          <ac:chgData name="Lucy Tickle" userId="786bb254-f580-40bb-bca6-58ed0b44f520" providerId="ADAL" clId="{F64B4FBE-675F-4FA9-9CD2-15A80DECB93D}" dt="2024-03-26T14:20:17.672" v="16" actId="478"/>
          <ac:picMkLst>
            <pc:docMk/>
            <pc:sldMk cId="0" sldId="313"/>
            <ac:picMk id="197" creationId="{00000000-0000-0000-0000-000000000000}"/>
          </ac:picMkLst>
        </pc:picChg>
        <pc:picChg chg="del">
          <ac:chgData name="Lucy Tickle" userId="786bb254-f580-40bb-bca6-58ed0b44f520" providerId="ADAL" clId="{F64B4FBE-675F-4FA9-9CD2-15A80DECB93D}" dt="2024-03-26T14:20:20.751" v="17" actId="478"/>
          <ac:picMkLst>
            <pc:docMk/>
            <pc:sldMk cId="0" sldId="313"/>
            <ac:picMk id="198" creationId="{00000000-0000-0000-0000-000000000000}"/>
          </ac:picMkLst>
        </pc:picChg>
      </pc:sldChg>
      <pc:sldChg chg="addSp delSp modSp">
        <pc:chgData name="Lucy Tickle" userId="786bb254-f580-40bb-bca6-58ed0b44f520" providerId="ADAL" clId="{F64B4FBE-675F-4FA9-9CD2-15A80DECB93D}" dt="2024-03-26T14:21:15.160" v="25" actId="207"/>
        <pc:sldMkLst>
          <pc:docMk/>
          <pc:sldMk cId="0" sldId="314"/>
        </pc:sldMkLst>
        <pc:spChg chg="add mod">
          <ac:chgData name="Lucy Tickle" userId="786bb254-f580-40bb-bca6-58ed0b44f520" providerId="ADAL" clId="{F64B4FBE-675F-4FA9-9CD2-15A80DECB93D}" dt="2024-03-26T14:21:15.160" v="25" actId="207"/>
          <ac:spMkLst>
            <pc:docMk/>
            <pc:sldMk cId="0" sldId="314"/>
            <ac:spMk id="2" creationId="{5E18F187-75A5-4DA6-BF3C-DAA7262FE3B7}"/>
          </ac:spMkLst>
        </pc:spChg>
        <pc:picChg chg="del">
          <ac:chgData name="Lucy Tickle" userId="786bb254-f580-40bb-bca6-58ed0b44f520" providerId="ADAL" clId="{F64B4FBE-675F-4FA9-9CD2-15A80DECB93D}" dt="2024-03-26T14:20:29.261" v="18" actId="478"/>
          <ac:picMkLst>
            <pc:docMk/>
            <pc:sldMk cId="0" sldId="314"/>
            <ac:picMk id="206" creationId="{00000000-0000-0000-0000-000000000000}"/>
          </ac:picMkLst>
        </pc:picChg>
        <pc:picChg chg="del">
          <ac:chgData name="Lucy Tickle" userId="786bb254-f580-40bb-bca6-58ed0b44f520" providerId="ADAL" clId="{F64B4FBE-675F-4FA9-9CD2-15A80DECB93D}" dt="2024-03-26T14:21:00.370" v="22" actId="478"/>
          <ac:picMkLst>
            <pc:docMk/>
            <pc:sldMk cId="0" sldId="314"/>
            <ac:picMk id="207" creationId="{00000000-0000-0000-0000-000000000000}"/>
          </ac:picMkLst>
        </pc:picChg>
      </pc:sldChg>
      <pc:sldChg chg="addSp delSp modSp">
        <pc:chgData name="Lucy Tickle" userId="786bb254-f580-40bb-bca6-58ed0b44f520" providerId="ADAL" clId="{F64B4FBE-675F-4FA9-9CD2-15A80DECB93D}" dt="2024-03-26T14:21:52.138" v="32" actId="14100"/>
        <pc:sldMkLst>
          <pc:docMk/>
          <pc:sldMk cId="0" sldId="315"/>
        </pc:sldMkLst>
        <pc:spChg chg="add mod">
          <ac:chgData name="Lucy Tickle" userId="786bb254-f580-40bb-bca6-58ed0b44f520" providerId="ADAL" clId="{F64B4FBE-675F-4FA9-9CD2-15A80DECB93D}" dt="2024-03-26T14:21:52.138" v="32" actId="14100"/>
          <ac:spMkLst>
            <pc:docMk/>
            <pc:sldMk cId="0" sldId="315"/>
            <ac:spMk id="2" creationId="{994B4A6C-181F-489F-86E3-1094CA3E06C3}"/>
          </ac:spMkLst>
        </pc:spChg>
        <pc:picChg chg="del">
          <ac:chgData name="Lucy Tickle" userId="786bb254-f580-40bb-bca6-58ed0b44f520" providerId="ADAL" clId="{F64B4FBE-675F-4FA9-9CD2-15A80DECB93D}" dt="2024-03-26T14:21:21.047" v="26" actId="478"/>
          <ac:picMkLst>
            <pc:docMk/>
            <pc:sldMk cId="0" sldId="315"/>
            <ac:picMk id="215"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 name="Google Shape;50;p1: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20da34b2c5_0_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8" name="Google Shape;148;g220da34b2c5_0_8: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 name="Google Shape;143;p10: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 name="Google Shape;151;p11: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 name="Google Shape;177;p12: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 name="Google Shape;186;p13: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 name="Google Shape;195;p14: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1ca717d449_0_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4" name="Google Shape;204;g21ca717d449_0_0: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1ca717d449_0_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 name="Google Shape;213;g21ca717d449_0_7: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p15: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 name="Google Shape;191;p16: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 name="Google Shape;50;p1: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563828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Google Shape;199;p17: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 name="Google Shape;207;p18: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8" name="Google Shape;258;p19: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2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p20: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2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2" name="Google Shape;232;p21: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10631b6bb8_0_0:notes"/>
          <p:cNvSpPr txBox="1">
            <a:spLocks noGrp="1"/>
          </p:cNvSpPr>
          <p:nvPr>
            <p:ph type="body" idx="1"/>
          </p:nvPr>
        </p:nvSpPr>
        <p:spPr>
          <a:xfrm>
            <a:off x="679768" y="4777188"/>
            <a:ext cx="5438100" cy="390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0" name="Google Shape;320;g210631b6bb8_0_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 name="Google Shape;248;p23: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6" name="Google Shape;256;p24: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2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4" name="Google Shape;264;p25: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2" name="Google Shape;272;p26: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 name="Google Shape;50;p1: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223138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0" name="Google Shape;280;p27: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8" name="Google Shape;288;p28: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6" name="Google Shape;296;p29: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3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4" name="Google Shape;304;p30: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2" name="Google Shape;312;p31: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5595a708aa_0_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5" name="Google Shape;375;g25595a708aa_0_0: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5595a708aa_0_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2" name="Google Shape;382;g25595a708aa_0_8: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25595a708aa_0_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9" name="Google Shape;389;g25595a708aa_0_16: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25595a708aa_0_2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6" name="Google Shape;396;g25595a708aa_0_24: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3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3" name="Google Shape;403;p36: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 name="Google Shape;50;p1: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426720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220da34b2c5_0_61:notes"/>
          <p:cNvSpPr txBox="1">
            <a:spLocks noGrp="1"/>
          </p:cNvSpPr>
          <p:nvPr>
            <p:ph type="body" idx="1"/>
          </p:nvPr>
        </p:nvSpPr>
        <p:spPr>
          <a:xfrm>
            <a:off x="679768" y="4715147"/>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91" name="Google Shape;491;g220da34b2c5_0_6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3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9" name="Google Shape;369;p38: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3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9" name="Google Shape;369;p38: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520406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3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9" name="Google Shape;369;p38: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703090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3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9" name="Google Shape;369;p38: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06443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3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9" name="Google Shape;369;p38: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889317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3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9" name="Google Shape;369;p38: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01964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 name="Google Shape;50;p1: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54767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 name="Google Shape;72;p4: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 name="Google Shape;50;p1: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27529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7: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20da34b2c5_0_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g220da34b2c5_0_0: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40"/>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40"/>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49"/>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49"/>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13"/>
        <p:cNvGrpSpPr/>
        <p:nvPr/>
      </p:nvGrpSpPr>
      <p:grpSpPr>
        <a:xfrm>
          <a:off x="0" y="0"/>
          <a:ext cx="0" cy="0"/>
          <a:chOff x="0" y="0"/>
          <a:chExt cx="0" cy="0"/>
        </a:xfrm>
      </p:grpSpPr>
      <p:sp>
        <p:nvSpPr>
          <p:cNvPr id="14" name="Google Shape;14;g220da34b2c5_0_133"/>
          <p:cNvSpPr/>
          <p:nvPr/>
        </p:nvSpPr>
        <p:spPr>
          <a:xfrm>
            <a:off x="76650" y="79657"/>
            <a:ext cx="8990700" cy="4984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g220da34b2c5_0_1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6" name="Google Shape;16;g220da34b2c5_0_133"/>
          <p:cNvSpPr txBox="1">
            <a:spLocks noGrp="1"/>
          </p:cNvSpPr>
          <p:nvPr>
            <p:ph type="title"/>
          </p:nvPr>
        </p:nvSpPr>
        <p:spPr>
          <a:xfrm>
            <a:off x="3365950" y="170575"/>
            <a:ext cx="5655300" cy="572700"/>
          </a:xfrm>
          <a:prstGeom prst="rect">
            <a:avLst/>
          </a:prstGeom>
          <a:noFill/>
          <a:ln>
            <a:noFill/>
          </a:ln>
        </p:spPr>
        <p:txBody>
          <a:bodyPr spcFirstLastPara="1" wrap="square" lIns="91425" tIns="91425" rIns="91425" bIns="91425" anchor="t" anchorCtr="0">
            <a:normAutofit/>
          </a:bodyPr>
          <a:lstStyle>
            <a:lvl1pPr lvl="0" algn="r">
              <a:lnSpc>
                <a:spcPct val="100000"/>
              </a:lnSpc>
              <a:spcBef>
                <a:spcPts val="0"/>
              </a:spcBef>
              <a:spcAft>
                <a:spcPts val="0"/>
              </a:spcAft>
              <a:buClr>
                <a:srgbClr val="000000"/>
              </a:buClr>
              <a:buSzPts val="1800"/>
              <a:buNone/>
              <a:defRPr sz="1800" b="1">
                <a:solidFill>
                  <a:srgbClr val="000000"/>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 name="Google Shape;17;g220da34b2c5_0_133"/>
          <p:cNvSpPr txBox="1"/>
          <p:nvPr/>
        </p:nvSpPr>
        <p:spPr>
          <a:xfrm>
            <a:off x="727350" y="69615"/>
            <a:ext cx="23931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chemeClr val="dk1"/>
                </a:solidFill>
                <a:latin typeface="Verdana"/>
                <a:ea typeface="Verdana"/>
                <a:cs typeface="Verdana"/>
                <a:sym typeface="Verdana"/>
              </a:rPr>
              <a:t>Wilsthorpe School</a:t>
            </a:r>
            <a:endParaRPr sz="1600" b="1" i="0" u="none" strike="noStrike" cap="none">
              <a:solidFill>
                <a:schemeClr val="dk1"/>
              </a:solidFill>
              <a:latin typeface="Verdana"/>
              <a:ea typeface="Verdana"/>
              <a:cs typeface="Verdana"/>
              <a:sym typeface="Verdana"/>
            </a:endParaRPr>
          </a:p>
          <a:p>
            <a:pPr marL="0" marR="0" lvl="0" indent="0" algn="l" rtl="0">
              <a:lnSpc>
                <a:spcPct val="112000"/>
              </a:lnSpc>
              <a:spcBef>
                <a:spcPts val="0"/>
              </a:spcBef>
              <a:spcAft>
                <a:spcPts val="0"/>
              </a:spcAft>
              <a:buClr>
                <a:schemeClr val="dk1"/>
              </a:buClr>
              <a:buSzPts val="1100"/>
              <a:buFont typeface="Arial"/>
              <a:buNone/>
            </a:pPr>
            <a:r>
              <a:rPr lang="en" sz="700" b="0" i="0" u="none" strike="noStrike" cap="none">
                <a:solidFill>
                  <a:schemeClr val="dk1"/>
                </a:solidFill>
                <a:latin typeface="Verdana"/>
                <a:ea typeface="Verdana"/>
                <a:cs typeface="Verdana"/>
                <a:sym typeface="Verdana"/>
              </a:rPr>
              <a:t>Derby Road, Long Eaton, Derbyshire, NG10 4WT</a:t>
            </a:r>
            <a:endParaRPr sz="700" b="0" i="0" u="none" strike="noStrike" cap="none">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chemeClr val="dk1"/>
              </a:buClr>
              <a:buSzPts val="1100"/>
              <a:buFont typeface="Arial"/>
              <a:buNone/>
            </a:pPr>
            <a:r>
              <a:rPr lang="en" sz="1100" b="0" i="0" u="none" strike="noStrike" cap="none">
                <a:solidFill>
                  <a:schemeClr val="dk1"/>
                </a:solidFill>
                <a:latin typeface="Verdana"/>
                <a:ea typeface="Verdana"/>
                <a:cs typeface="Verdana"/>
                <a:sym typeface="Verdana"/>
              </a:rPr>
              <a:t> </a:t>
            </a:r>
            <a:endParaRPr sz="11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pic>
        <p:nvPicPr>
          <p:cNvPr id="18" name="Google Shape;18;g220da34b2c5_0_133"/>
          <p:cNvPicPr preferRelativeResize="0"/>
          <p:nvPr/>
        </p:nvPicPr>
        <p:blipFill rotWithShape="1">
          <a:blip r:embed="rId2">
            <a:alphaModFix/>
          </a:blip>
          <a:srcRect/>
          <a:stretch/>
        </p:blipFill>
        <p:spPr>
          <a:xfrm>
            <a:off x="135900" y="125798"/>
            <a:ext cx="657925" cy="718402"/>
          </a:xfrm>
          <a:prstGeom prst="rect">
            <a:avLst/>
          </a:prstGeom>
          <a:noFill/>
          <a:ln>
            <a:noFill/>
          </a:ln>
        </p:spPr>
      </p:pic>
    </p:spTree>
    <p:extLst>
      <p:ext uri="{BB962C8B-B14F-4D97-AF65-F5344CB8AC3E}">
        <p14:creationId xmlns:p14="http://schemas.microsoft.com/office/powerpoint/2010/main" val="455312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41"/>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5" name="Google Shape;15;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 name="Google Shape;18;p4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9" name="Google Shape;19;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4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4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4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4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45"/>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45"/>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46"/>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4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47"/>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47"/>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47"/>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48"/>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3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hyperlink" Target="https://www.microsoft.com/en-gb/microsoft-teams/log-in" TargetMode="Externa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hyperlink" Target="http://www.google.co.uk/url?sa=i&amp;rct=j&amp;q=&amp;esrc=s&amp;frm=1&amp;source=images&amp;cd=&amp;cad=rja&amp;docid=4pJqgHgbyLM5uM&amp;tbnid=di4EUFlmUkB4WM:&amp;ved=0CAUQjRw&amp;url=http://www.ntcadcam.co.uk/news/blog/the-adventures-of-drew-cadman/&amp;ei=J-u-Uve4N-ie0QXG4YCYDg&amp;bvm=bv.58187178,d.ZG4&amp;psig=AFQjCNHvuuuPKO_kUW90-f8gj2EUjd2AFQ&amp;ust=1388330118845348" TargetMode="External"/><Relationship Id="rId13" Type="http://schemas.openxmlformats.org/officeDocument/2006/relationships/image" Target="../media/image36.png"/><Relationship Id="rId18" Type="http://schemas.openxmlformats.org/officeDocument/2006/relationships/image" Target="../media/image41.jpg"/><Relationship Id="rId26" Type="http://schemas.openxmlformats.org/officeDocument/2006/relationships/image" Target="../media/image49.png"/><Relationship Id="rId3" Type="http://schemas.openxmlformats.org/officeDocument/2006/relationships/image" Target="../media/image28.png"/><Relationship Id="rId21" Type="http://schemas.openxmlformats.org/officeDocument/2006/relationships/image" Target="../media/image44.png"/><Relationship Id="rId7" Type="http://schemas.openxmlformats.org/officeDocument/2006/relationships/image" Target="../media/image32.jpg"/><Relationship Id="rId12" Type="http://schemas.openxmlformats.org/officeDocument/2006/relationships/image" Target="../media/image35.png"/><Relationship Id="rId17" Type="http://schemas.openxmlformats.org/officeDocument/2006/relationships/image" Target="../media/image40.jpg"/><Relationship Id="rId25" Type="http://schemas.openxmlformats.org/officeDocument/2006/relationships/image" Target="../media/image48.png"/><Relationship Id="rId2" Type="http://schemas.openxmlformats.org/officeDocument/2006/relationships/notesSlide" Target="../notesSlides/notesSlide25.xml"/><Relationship Id="rId16" Type="http://schemas.openxmlformats.org/officeDocument/2006/relationships/image" Target="../media/image39.png"/><Relationship Id="rId20" Type="http://schemas.openxmlformats.org/officeDocument/2006/relationships/image" Target="../media/image43.jpg"/><Relationship Id="rId1" Type="http://schemas.openxmlformats.org/officeDocument/2006/relationships/slideLayout" Target="../slideLayouts/slideLayout1.xml"/><Relationship Id="rId6" Type="http://schemas.openxmlformats.org/officeDocument/2006/relationships/image" Target="../media/image31.jpg"/><Relationship Id="rId11" Type="http://schemas.openxmlformats.org/officeDocument/2006/relationships/image" Target="../media/image34.jpg"/><Relationship Id="rId24" Type="http://schemas.openxmlformats.org/officeDocument/2006/relationships/image" Target="../media/image47.jpg"/><Relationship Id="rId5" Type="http://schemas.openxmlformats.org/officeDocument/2006/relationships/image" Target="../media/image30.png"/><Relationship Id="rId15" Type="http://schemas.openxmlformats.org/officeDocument/2006/relationships/image" Target="../media/image38.png"/><Relationship Id="rId23" Type="http://schemas.openxmlformats.org/officeDocument/2006/relationships/image" Target="../media/image46.jpg"/><Relationship Id="rId10" Type="http://schemas.openxmlformats.org/officeDocument/2006/relationships/hyperlink" Target="http://www.google.co.uk/url?sa=i&amp;rct=j&amp;q=&amp;esrc=s&amp;source=images&amp;cd=&amp;cad=rja&amp;uact=8&amp;ved=0ahUKEwjY5fSAvbjKAhVCxxoKHRxyD7sQjRwIBw&amp;url=http://goenglishmagazine.es/why-do-we-have-accents/&amp;bvm=bv.112064104,d.d2s&amp;psig=AFQjCNHDKTrs6mR1KHLfXBGwBCYTfp1MTA&amp;ust=1453382267602966" TargetMode="External"/><Relationship Id="rId19" Type="http://schemas.openxmlformats.org/officeDocument/2006/relationships/image" Target="../media/image42.jpg"/><Relationship Id="rId4" Type="http://schemas.openxmlformats.org/officeDocument/2006/relationships/image" Target="../media/image29.png"/><Relationship Id="rId9" Type="http://schemas.openxmlformats.org/officeDocument/2006/relationships/image" Target="../media/image33.jpg"/><Relationship Id="rId14" Type="http://schemas.openxmlformats.org/officeDocument/2006/relationships/image" Target="../media/image37.jpg"/><Relationship Id="rId22" Type="http://schemas.openxmlformats.org/officeDocument/2006/relationships/image" Target="../media/image45.jp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hyperlink" Target="http://www.xe.com/" TargetMode="External"/><Relationship Id="rId7"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11.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wilsthorpe.ttct.co.uk/wp-content/uploads/sites/6/2021/10/Using-the-Knowledge-Organiser.pdf"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hyperlink" Target="https://www.wilsthorpe.ttct.co.uk/curriculum/subjects" TargetMode="Externa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pic>
        <p:nvPicPr>
          <p:cNvPr id="52" name="Google Shape;52;p1"/>
          <p:cNvPicPr preferRelativeResize="0"/>
          <p:nvPr/>
        </p:nvPicPr>
        <p:blipFill rotWithShape="1">
          <a:blip r:embed="rId3">
            <a:alphaModFix/>
          </a:blip>
          <a:srcRect/>
          <a:stretch/>
        </p:blipFill>
        <p:spPr>
          <a:xfrm>
            <a:off x="90524" y="98750"/>
            <a:ext cx="2532173" cy="1503222"/>
          </a:xfrm>
          <a:prstGeom prst="rect">
            <a:avLst/>
          </a:prstGeom>
          <a:noFill/>
          <a:ln>
            <a:noFill/>
          </a:ln>
        </p:spPr>
      </p:pic>
      <p:pic>
        <p:nvPicPr>
          <p:cNvPr id="53" name="Google Shape;53;p1"/>
          <p:cNvPicPr preferRelativeResize="0"/>
          <p:nvPr/>
        </p:nvPicPr>
        <p:blipFill rotWithShape="1">
          <a:blip r:embed="rId4">
            <a:alphaModFix/>
          </a:blip>
          <a:srcRect/>
          <a:stretch/>
        </p:blipFill>
        <p:spPr>
          <a:xfrm>
            <a:off x="6989135" y="106248"/>
            <a:ext cx="2063579" cy="1495723"/>
          </a:xfrm>
          <a:prstGeom prst="rect">
            <a:avLst/>
          </a:prstGeom>
          <a:noFill/>
          <a:ln>
            <a:noFill/>
          </a:ln>
        </p:spPr>
      </p:pic>
      <p:pic>
        <p:nvPicPr>
          <p:cNvPr id="54" name="Google Shape;54;p1"/>
          <p:cNvPicPr preferRelativeResize="0"/>
          <p:nvPr/>
        </p:nvPicPr>
        <p:blipFill rotWithShape="1">
          <a:blip r:embed="rId5">
            <a:alphaModFix/>
          </a:blip>
          <a:srcRect/>
          <a:stretch/>
        </p:blipFill>
        <p:spPr>
          <a:xfrm>
            <a:off x="443285" y="1746091"/>
            <a:ext cx="2293700" cy="2348050"/>
          </a:xfrm>
          <a:prstGeom prst="rect">
            <a:avLst/>
          </a:prstGeom>
          <a:noFill/>
          <a:ln>
            <a:noFill/>
          </a:ln>
        </p:spPr>
      </p:pic>
      <p:sp>
        <p:nvSpPr>
          <p:cNvPr id="55" name="Google Shape;55;p1"/>
          <p:cNvSpPr/>
          <p:nvPr/>
        </p:nvSpPr>
        <p:spPr>
          <a:xfrm>
            <a:off x="90900" y="98700"/>
            <a:ext cx="8962200" cy="4946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1"/>
          <p:cNvSpPr txBox="1"/>
          <p:nvPr/>
        </p:nvSpPr>
        <p:spPr>
          <a:xfrm>
            <a:off x="2295275" y="3701775"/>
            <a:ext cx="5689800" cy="1068900"/>
          </a:xfrm>
          <a:prstGeom prst="rect">
            <a:avLst/>
          </a:prstGeom>
          <a:noFill/>
          <a:ln>
            <a:noFill/>
          </a:ln>
        </p:spPr>
        <p:txBody>
          <a:bodyPr spcFirstLastPara="1" wrap="square" lIns="91425" tIns="91425" rIns="91425" bIns="91425" anchor="b" anchorCtr="0">
            <a:noAutofit/>
          </a:bodyPr>
          <a:lstStyle/>
          <a:p>
            <a:pPr marL="0" marR="0" lvl="0" indent="0" algn="ctr" rtl="0">
              <a:lnSpc>
                <a:spcPct val="115000"/>
              </a:lnSpc>
              <a:spcBef>
                <a:spcPts val="0"/>
              </a:spcBef>
              <a:spcAft>
                <a:spcPts val="0"/>
              </a:spcAft>
              <a:buClr>
                <a:srgbClr val="000000"/>
              </a:buClr>
              <a:buSzPts val="1800"/>
              <a:buFont typeface="Arial"/>
              <a:buNone/>
            </a:pPr>
            <a:r>
              <a:rPr lang="en" sz="1800" b="1" i="0" u="none" strike="noStrike" cap="none" dirty="0">
                <a:solidFill>
                  <a:srgbClr val="D6032B"/>
                </a:solidFill>
                <a:latin typeface="Maven Pro"/>
                <a:ea typeface="Maven Pro"/>
                <a:cs typeface="Maven Pro"/>
                <a:sym typeface="Maven Pro"/>
              </a:rPr>
              <a:t>Preparation for Learning -</a:t>
            </a:r>
            <a:r>
              <a:rPr lang="en" sz="1800" b="1" dirty="0">
                <a:solidFill>
                  <a:srgbClr val="D6032B"/>
                </a:solidFill>
                <a:latin typeface="Maven Pro"/>
                <a:ea typeface="Maven Pro"/>
                <a:cs typeface="Maven Pro"/>
                <a:sym typeface="Maven Pro"/>
              </a:rPr>
              <a:t> </a:t>
            </a:r>
            <a:r>
              <a:rPr lang="en" sz="1800" b="1" i="0" u="none" strike="noStrike" cap="none" dirty="0">
                <a:solidFill>
                  <a:srgbClr val="D6032B"/>
                </a:solidFill>
                <a:latin typeface="Maven Pro"/>
                <a:ea typeface="Maven Pro"/>
                <a:cs typeface="Maven Pro"/>
                <a:sym typeface="Maven Pro"/>
              </a:rPr>
              <a:t>Knowledge Organisers</a:t>
            </a:r>
            <a:endParaRPr sz="1800" b="1" i="0" u="none" strike="noStrike" cap="none" dirty="0">
              <a:solidFill>
                <a:srgbClr val="D6032B"/>
              </a:solidFill>
              <a:latin typeface="Maven Pro"/>
              <a:ea typeface="Maven Pro"/>
              <a:cs typeface="Maven Pro"/>
              <a:sym typeface="Maven Pro"/>
            </a:endParaRPr>
          </a:p>
          <a:p>
            <a:pPr marL="0" marR="0" lvl="0" indent="0" algn="ctr" rtl="0">
              <a:lnSpc>
                <a:spcPct val="100000"/>
              </a:lnSpc>
              <a:spcBef>
                <a:spcPts val="0"/>
              </a:spcBef>
              <a:spcAft>
                <a:spcPts val="0"/>
              </a:spcAft>
              <a:buClr>
                <a:srgbClr val="000000"/>
              </a:buClr>
              <a:buSzPts val="1800"/>
              <a:buFont typeface="Arial"/>
              <a:buNone/>
            </a:pPr>
            <a:r>
              <a:rPr lang="en" sz="1800" b="1" i="0" u="none" strike="noStrike" cap="none" dirty="0">
                <a:solidFill>
                  <a:srgbClr val="000000"/>
                </a:solidFill>
                <a:latin typeface="Maven Pro"/>
                <a:ea typeface="Maven Pro"/>
                <a:cs typeface="Maven Pro"/>
                <a:sym typeface="Maven Pro"/>
              </a:rPr>
              <a:t>Year 7 Summer Term</a:t>
            </a:r>
            <a:endParaRPr sz="1800" b="1" i="0" u="none" strike="noStrike" cap="none" dirty="0">
              <a:solidFill>
                <a:srgbClr val="000000"/>
              </a:solidFill>
              <a:latin typeface="Maven Pro"/>
              <a:ea typeface="Maven Pro"/>
              <a:cs typeface="Maven Pro"/>
              <a:sym typeface="Maven Pro"/>
            </a:endParaRPr>
          </a:p>
        </p:txBody>
      </p:sp>
      <p:sp>
        <p:nvSpPr>
          <p:cNvPr id="57" name="Google Shape;57;p1"/>
          <p:cNvSpPr txBox="1"/>
          <p:nvPr/>
        </p:nvSpPr>
        <p:spPr>
          <a:xfrm>
            <a:off x="2980414" y="1703402"/>
            <a:ext cx="6072300" cy="1413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sz="2300" b="1" dirty="0">
                <a:solidFill>
                  <a:srgbClr val="0E1318"/>
                </a:solidFill>
                <a:latin typeface="Maven Pro"/>
                <a:ea typeface="Maven Pro"/>
                <a:cs typeface="Maven Pro"/>
                <a:sym typeface="Maven Pro"/>
              </a:rPr>
              <a:t>“Education is the most powerful weapon which you can use to change the world.” </a:t>
            </a:r>
            <a:endParaRPr sz="2300" b="1" dirty="0">
              <a:solidFill>
                <a:srgbClr val="0E1318"/>
              </a:solidFill>
              <a:latin typeface="Maven Pro"/>
              <a:ea typeface="Maven Pro"/>
              <a:cs typeface="Maven Pro"/>
              <a:sym typeface="Maven Pro"/>
            </a:endParaRPr>
          </a:p>
          <a:p>
            <a:pPr marL="0" marR="0" lvl="0" indent="0" algn="ctr" rtl="0">
              <a:lnSpc>
                <a:spcPct val="115000"/>
              </a:lnSpc>
              <a:spcBef>
                <a:spcPts val="0"/>
              </a:spcBef>
              <a:spcAft>
                <a:spcPts val="0"/>
              </a:spcAft>
              <a:buClr>
                <a:srgbClr val="000000"/>
              </a:buClr>
              <a:buSzPts val="1800"/>
              <a:buFont typeface="Arial"/>
              <a:buNone/>
            </a:pPr>
            <a:endParaRPr sz="1800" b="0" i="0" u="none" strike="noStrike" cap="none" dirty="0">
              <a:solidFill>
                <a:srgbClr val="000000"/>
              </a:solidFill>
              <a:latin typeface="Maven Pro Medium"/>
              <a:ea typeface="Maven Pro Medium"/>
              <a:cs typeface="Maven Pro Medium"/>
              <a:sym typeface="Maven Pro Medium"/>
            </a:endParaRPr>
          </a:p>
          <a:p>
            <a:pPr marL="0" marR="0" lvl="0" indent="0" algn="ctr" rtl="0">
              <a:lnSpc>
                <a:spcPct val="115000"/>
              </a:lnSpc>
              <a:spcBef>
                <a:spcPts val="0"/>
              </a:spcBef>
              <a:spcAft>
                <a:spcPts val="0"/>
              </a:spcAft>
              <a:buClr>
                <a:srgbClr val="000000"/>
              </a:buClr>
              <a:buSzPts val="1800"/>
              <a:buFont typeface="Arial"/>
              <a:buNone/>
            </a:pPr>
            <a:r>
              <a:rPr lang="en" sz="1800" dirty="0">
                <a:latin typeface="Maven Pro Medium"/>
                <a:ea typeface="Maven Pro Medium"/>
                <a:cs typeface="Maven Pro Medium"/>
                <a:sym typeface="Maven Pro Medium"/>
              </a:rPr>
              <a:t>Nelson Mandela</a:t>
            </a:r>
            <a:r>
              <a:rPr lang="en" sz="1800" b="0" i="0" u="none" strike="noStrike" cap="none" dirty="0">
                <a:solidFill>
                  <a:srgbClr val="000000"/>
                </a:solidFill>
                <a:latin typeface="Maven Pro Medium"/>
                <a:ea typeface="Maven Pro Medium"/>
                <a:cs typeface="Maven Pro Medium"/>
                <a:sym typeface="Maven Pro Medium"/>
              </a:rPr>
              <a:t> (</a:t>
            </a:r>
            <a:r>
              <a:rPr lang="en" sz="1800" dirty="0">
                <a:latin typeface="Maven Pro Medium"/>
                <a:ea typeface="Maven Pro Medium"/>
                <a:cs typeface="Maven Pro Medium"/>
                <a:sym typeface="Maven Pro Medium"/>
              </a:rPr>
              <a:t>Anti-apartheid activist and former President of South Africa</a:t>
            </a:r>
            <a:r>
              <a:rPr lang="en" sz="1800" b="0" i="0" u="none" strike="noStrike" cap="none" dirty="0">
                <a:solidFill>
                  <a:srgbClr val="000000"/>
                </a:solidFill>
                <a:latin typeface="Maven Pro Medium"/>
                <a:ea typeface="Maven Pro Medium"/>
                <a:cs typeface="Maven Pro Medium"/>
                <a:sym typeface="Maven Pro Medium"/>
              </a:rPr>
              <a:t>)</a:t>
            </a:r>
            <a:endParaRPr sz="1800" b="0" i="0" u="none" strike="noStrike" cap="none" dirty="0">
              <a:solidFill>
                <a:srgbClr val="000000"/>
              </a:solidFill>
              <a:latin typeface="Maven Pro Medium"/>
              <a:ea typeface="Maven Pro Medium"/>
              <a:cs typeface="Maven Pro Medium"/>
              <a:sym typeface="Maven Pro Medium"/>
            </a:endParaRPr>
          </a:p>
          <a:p>
            <a:pPr marL="0" marR="0" lvl="0" indent="0" algn="ctr" rtl="0">
              <a:lnSpc>
                <a:spcPct val="115000"/>
              </a:lnSpc>
              <a:spcBef>
                <a:spcPts val="0"/>
              </a:spcBef>
              <a:spcAft>
                <a:spcPts val="0"/>
              </a:spcAft>
              <a:buClr>
                <a:srgbClr val="000000"/>
              </a:buClr>
              <a:buSzPts val="2800"/>
              <a:buFont typeface="Arial"/>
              <a:buNone/>
            </a:pPr>
            <a:endParaRPr sz="2800" b="0" i="0" u="none" strike="noStrike" cap="none" dirty="0">
              <a:solidFill>
                <a:srgbClr val="595959"/>
              </a:solidFill>
              <a:latin typeface="Maven Pro Medium"/>
              <a:ea typeface="Maven Pro Medium"/>
              <a:cs typeface="Maven Pro Medium"/>
              <a:sym typeface="Maven Pro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2" name="Google Shape;152;g220da34b2c5_0_8"/>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g220da34b2c5_0_8"/>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rgbClr val="595959"/>
                </a:solidFill>
                <a:latin typeface="Maven Pro"/>
                <a:ea typeface="Maven Pro"/>
                <a:cs typeface="Maven Pro"/>
                <a:sym typeface="Maven Pro"/>
              </a:rPr>
              <a:t>Maths</a:t>
            </a:r>
            <a:endParaRPr sz="2800" b="0" i="0" u="none" strike="noStrike" cap="none">
              <a:solidFill>
                <a:srgbClr val="595959"/>
              </a:solidFill>
              <a:latin typeface="Maven Pro Medium"/>
              <a:ea typeface="Maven Pro Medium"/>
              <a:cs typeface="Maven Pro Medium"/>
              <a:sym typeface="Maven Pro Medium"/>
            </a:endParaRPr>
          </a:p>
        </p:txBody>
      </p:sp>
      <p:pic>
        <p:nvPicPr>
          <p:cNvPr id="154" name="Google Shape;154;g220da34b2c5_0_8"/>
          <p:cNvPicPr preferRelativeResize="0"/>
          <p:nvPr/>
        </p:nvPicPr>
        <p:blipFill rotWithShape="1">
          <a:blip r:embed="rId3">
            <a:alphaModFix/>
          </a:blip>
          <a:srcRect l="965" t="2338" r="535" b="1196"/>
          <a:stretch/>
        </p:blipFill>
        <p:spPr>
          <a:xfrm>
            <a:off x="747539" y="874849"/>
            <a:ext cx="7762388" cy="40241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7" name="Google Shape;147;p10"/>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10"/>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dirty="0">
                <a:solidFill>
                  <a:schemeClr val="tx1"/>
                </a:solidFill>
                <a:latin typeface="Maven Pro"/>
                <a:ea typeface="Maven Pro"/>
                <a:cs typeface="Maven Pro"/>
                <a:sym typeface="Maven Pro"/>
              </a:rPr>
              <a:t>English</a:t>
            </a:r>
            <a:endParaRPr sz="2800" b="0" i="0" u="none" strike="noStrike" cap="none" dirty="0">
              <a:solidFill>
                <a:schemeClr val="tx1"/>
              </a:solidFill>
              <a:latin typeface="Maven Pro Medium"/>
              <a:ea typeface="Maven Pro Medium"/>
              <a:cs typeface="Maven Pro Medium"/>
              <a:sym typeface="Maven Pro Medium"/>
            </a:endParaRPr>
          </a:p>
        </p:txBody>
      </p:sp>
      <p:pic>
        <p:nvPicPr>
          <p:cNvPr id="3" name="Picture 2">
            <a:extLst>
              <a:ext uri="{FF2B5EF4-FFF2-40B4-BE49-F238E27FC236}">
                <a16:creationId xmlns:a16="http://schemas.microsoft.com/office/drawing/2014/main" id="{A4085DDC-385B-4D9F-BFB6-BADF8B61B0A2}"/>
              </a:ext>
            </a:extLst>
          </p:cNvPr>
          <p:cNvPicPr>
            <a:picLocks noChangeAspect="1"/>
          </p:cNvPicPr>
          <p:nvPr/>
        </p:nvPicPr>
        <p:blipFill rotWithShape="1">
          <a:blip r:embed="rId3"/>
          <a:srcRect l="28435" t="26125" r="10521" b="10647"/>
          <a:stretch/>
        </p:blipFill>
        <p:spPr>
          <a:xfrm>
            <a:off x="723569" y="533400"/>
            <a:ext cx="7696862" cy="448435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5" name="Google Shape;155;p11"/>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11"/>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dirty="0">
                <a:solidFill>
                  <a:schemeClr val="tx1"/>
                </a:solidFill>
                <a:latin typeface="Maven Pro"/>
                <a:ea typeface="Maven Pro"/>
                <a:cs typeface="Maven Pro"/>
                <a:sym typeface="Maven Pro"/>
              </a:rPr>
              <a:t>Grammar</a:t>
            </a:r>
            <a:endParaRPr sz="2800" b="0" i="0" u="none" strike="noStrike" cap="none" dirty="0">
              <a:solidFill>
                <a:schemeClr val="tx1"/>
              </a:solidFill>
              <a:latin typeface="Maven Pro Medium"/>
              <a:ea typeface="Maven Pro Medium"/>
              <a:cs typeface="Maven Pro Medium"/>
              <a:sym typeface="Maven Pro Medium"/>
            </a:endParaRPr>
          </a:p>
        </p:txBody>
      </p:sp>
      <p:pic>
        <p:nvPicPr>
          <p:cNvPr id="4" name="Google Shape;173;p11">
            <a:extLst>
              <a:ext uri="{FF2B5EF4-FFF2-40B4-BE49-F238E27FC236}">
                <a16:creationId xmlns:a16="http://schemas.microsoft.com/office/drawing/2014/main" id="{C96B064F-0055-4F2B-8FF5-8D71C9C4CEFB}"/>
              </a:ext>
            </a:extLst>
          </p:cNvPr>
          <p:cNvPicPr preferRelativeResize="0"/>
          <p:nvPr/>
        </p:nvPicPr>
        <p:blipFill rotWithShape="1">
          <a:blip r:embed="rId3">
            <a:alphaModFix/>
          </a:blip>
          <a:srcRect l="31830" t="43078" r="17714" b="11291"/>
          <a:stretch/>
        </p:blipFill>
        <p:spPr>
          <a:xfrm>
            <a:off x="615737" y="864592"/>
            <a:ext cx="8178405" cy="4122557"/>
          </a:xfrm>
          <a:prstGeom prst="rect">
            <a:avLst/>
          </a:prstGeom>
          <a:noFill/>
          <a:ln>
            <a:noFill/>
          </a:ln>
        </p:spPr>
      </p:pic>
      <p:sp>
        <p:nvSpPr>
          <p:cNvPr id="5" name="Google Shape;174;p11">
            <a:extLst>
              <a:ext uri="{FF2B5EF4-FFF2-40B4-BE49-F238E27FC236}">
                <a16:creationId xmlns:a16="http://schemas.microsoft.com/office/drawing/2014/main" id="{1D415ED5-B53A-46D3-97FE-C34EC2F1E49D}"/>
              </a:ext>
            </a:extLst>
          </p:cNvPr>
          <p:cNvSpPr txBox="1"/>
          <p:nvPr/>
        </p:nvSpPr>
        <p:spPr>
          <a:xfrm>
            <a:off x="2957886" y="429892"/>
            <a:ext cx="5891916"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000" b="1" i="0" u="none" strike="noStrike" cap="none" dirty="0">
                <a:solidFill>
                  <a:srgbClr val="FF0000"/>
                </a:solidFill>
                <a:latin typeface="Verdana"/>
                <a:ea typeface="Verdana"/>
                <a:cs typeface="Verdana"/>
                <a:sym typeface="Verdana"/>
              </a:rPr>
              <a:t>Vocabulary Test</a:t>
            </a:r>
            <a:r>
              <a:rPr lang="en" sz="1000" b="0" i="0" u="none" strike="noStrike" cap="none" dirty="0">
                <a:solidFill>
                  <a:srgbClr val="FF0000"/>
                </a:solidFill>
                <a:latin typeface="Verdana"/>
                <a:ea typeface="Verdana"/>
                <a:cs typeface="Verdana"/>
                <a:sym typeface="Verdana"/>
              </a:rPr>
              <a:t> - when you are tested on these words, you will be asked to write the word - spelt correctly - within a sentence that makes sense.</a:t>
            </a:r>
            <a:endParaRPr sz="1000" b="0" i="0" u="none" strike="noStrike" cap="none" dirty="0">
              <a:solidFill>
                <a:srgbClr val="FF0000"/>
              </a:solidFill>
              <a:sym typeface="Arial"/>
            </a:endParaRPr>
          </a:p>
        </p:txBody>
      </p:sp>
      <p:sp>
        <p:nvSpPr>
          <p:cNvPr id="2" name="Rectangle: Rounded Corners 1">
            <a:extLst>
              <a:ext uri="{FF2B5EF4-FFF2-40B4-BE49-F238E27FC236}">
                <a16:creationId xmlns:a16="http://schemas.microsoft.com/office/drawing/2014/main" id="{321744D5-D916-4EB4-AF3C-F8EC3BE6C67E}"/>
              </a:ext>
            </a:extLst>
          </p:cNvPr>
          <p:cNvSpPr/>
          <p:nvPr/>
        </p:nvSpPr>
        <p:spPr>
          <a:xfrm>
            <a:off x="2902226" y="864592"/>
            <a:ext cx="5891916" cy="27034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Verdana" panose="020B0604030504040204" pitchFamily="34" charset="0"/>
                <a:ea typeface="Verdana" panose="020B0604030504040204" pitchFamily="34" charset="0"/>
              </a:rPr>
              <a:t>Your Grammar teacher will tell you which list to learn and when.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81" name="Google Shape;181;p12"/>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12"/>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rgbClr val="595959"/>
                </a:solidFill>
                <a:latin typeface="Maven Pro"/>
                <a:ea typeface="Maven Pro"/>
                <a:cs typeface="Maven Pro"/>
                <a:sym typeface="Maven Pro"/>
              </a:rPr>
              <a:t>Science</a:t>
            </a:r>
            <a:endParaRPr sz="2800" b="0" i="0" u="none" strike="noStrike" cap="none">
              <a:solidFill>
                <a:srgbClr val="595959"/>
              </a:solidFill>
              <a:latin typeface="Maven Pro Medium"/>
              <a:ea typeface="Maven Pro Medium"/>
              <a:cs typeface="Maven Pro Medium"/>
              <a:sym typeface="Maven Pro Medium"/>
            </a:endParaRPr>
          </a:p>
        </p:txBody>
      </p:sp>
      <p:pic>
        <p:nvPicPr>
          <p:cNvPr id="183" name="Google Shape;183;p12"/>
          <p:cNvPicPr preferRelativeResize="0"/>
          <p:nvPr/>
        </p:nvPicPr>
        <p:blipFill rotWithShape="1">
          <a:blip r:embed="rId3">
            <a:alphaModFix/>
          </a:blip>
          <a:srcRect/>
          <a:stretch/>
        </p:blipFill>
        <p:spPr>
          <a:xfrm>
            <a:off x="1229150" y="465125"/>
            <a:ext cx="6482749" cy="4488050"/>
          </a:xfrm>
          <a:prstGeom prst="rect">
            <a:avLst/>
          </a:prstGeom>
          <a:noFill/>
          <a:ln>
            <a:noFill/>
          </a:ln>
        </p:spPr>
      </p:pic>
      <p:sp>
        <p:nvSpPr>
          <p:cNvPr id="2" name="Rectangle 1">
            <a:extLst>
              <a:ext uri="{FF2B5EF4-FFF2-40B4-BE49-F238E27FC236}">
                <a16:creationId xmlns:a16="http://schemas.microsoft.com/office/drawing/2014/main" id="{71F677DD-27EB-405E-A854-F60BDAA597F4}"/>
              </a:ext>
            </a:extLst>
          </p:cNvPr>
          <p:cNvSpPr/>
          <p:nvPr/>
        </p:nvSpPr>
        <p:spPr>
          <a:xfrm>
            <a:off x="1314867" y="533400"/>
            <a:ext cx="1982313" cy="541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90" name="Google Shape;190;p13"/>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p13"/>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rgbClr val="595959"/>
                </a:solidFill>
                <a:latin typeface="Maven Pro"/>
                <a:ea typeface="Maven Pro"/>
                <a:cs typeface="Maven Pro"/>
                <a:sym typeface="Maven Pro"/>
              </a:rPr>
              <a:t>Science</a:t>
            </a:r>
            <a:endParaRPr sz="2800" b="0" i="0" u="none" strike="noStrike" cap="none">
              <a:solidFill>
                <a:srgbClr val="595959"/>
              </a:solidFill>
              <a:latin typeface="Maven Pro Medium"/>
              <a:ea typeface="Maven Pro Medium"/>
              <a:cs typeface="Maven Pro Medium"/>
              <a:sym typeface="Maven Pro Medium"/>
            </a:endParaRPr>
          </a:p>
        </p:txBody>
      </p:sp>
      <p:pic>
        <p:nvPicPr>
          <p:cNvPr id="192" name="Google Shape;192;p13"/>
          <p:cNvPicPr preferRelativeResize="0"/>
          <p:nvPr/>
        </p:nvPicPr>
        <p:blipFill rotWithShape="1">
          <a:blip r:embed="rId3">
            <a:alphaModFix/>
          </a:blip>
          <a:srcRect/>
          <a:stretch/>
        </p:blipFill>
        <p:spPr>
          <a:xfrm>
            <a:off x="1041454" y="533400"/>
            <a:ext cx="6659034" cy="4610101"/>
          </a:xfrm>
          <a:prstGeom prst="rect">
            <a:avLst/>
          </a:prstGeom>
          <a:noFill/>
          <a:ln>
            <a:noFill/>
          </a:ln>
        </p:spPr>
      </p:pic>
      <p:sp>
        <p:nvSpPr>
          <p:cNvPr id="2" name="Rectangle 1">
            <a:extLst>
              <a:ext uri="{FF2B5EF4-FFF2-40B4-BE49-F238E27FC236}">
                <a16:creationId xmlns:a16="http://schemas.microsoft.com/office/drawing/2014/main" id="{194636AE-2FC6-46C9-94FB-163A865D23AE}"/>
              </a:ext>
            </a:extLst>
          </p:cNvPr>
          <p:cNvSpPr/>
          <p:nvPr/>
        </p:nvSpPr>
        <p:spPr>
          <a:xfrm>
            <a:off x="1114634" y="614050"/>
            <a:ext cx="2082429" cy="553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9" name="Google Shape;199;p14"/>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14"/>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rgbClr val="595959"/>
                </a:solidFill>
                <a:latin typeface="Maven Pro"/>
                <a:ea typeface="Maven Pro"/>
                <a:cs typeface="Maven Pro"/>
                <a:sym typeface="Maven Pro"/>
              </a:rPr>
              <a:t>Science</a:t>
            </a:r>
            <a:endParaRPr sz="2800" b="0" i="0" u="none" strike="noStrike" cap="none">
              <a:solidFill>
                <a:srgbClr val="595959"/>
              </a:solidFill>
              <a:latin typeface="Maven Pro Medium"/>
              <a:ea typeface="Maven Pro Medium"/>
              <a:cs typeface="Maven Pro Medium"/>
              <a:sym typeface="Maven Pro Medium"/>
            </a:endParaRPr>
          </a:p>
        </p:txBody>
      </p:sp>
      <p:pic>
        <p:nvPicPr>
          <p:cNvPr id="201" name="Google Shape;201;p14"/>
          <p:cNvPicPr preferRelativeResize="0"/>
          <p:nvPr/>
        </p:nvPicPr>
        <p:blipFill rotWithShape="1">
          <a:blip r:embed="rId3">
            <a:alphaModFix/>
          </a:blip>
          <a:srcRect/>
          <a:stretch/>
        </p:blipFill>
        <p:spPr>
          <a:xfrm>
            <a:off x="1310900" y="604950"/>
            <a:ext cx="6401000" cy="44314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8" name="Google Shape;208;g21ca717d449_0_0"/>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g21ca717d449_0_0"/>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rgbClr val="595959"/>
                </a:solidFill>
                <a:latin typeface="Maven Pro"/>
                <a:ea typeface="Maven Pro"/>
                <a:cs typeface="Maven Pro"/>
                <a:sym typeface="Maven Pro"/>
              </a:rPr>
              <a:t>Science</a:t>
            </a:r>
            <a:endParaRPr sz="2800" b="0" i="0" u="none" strike="noStrike" cap="none">
              <a:solidFill>
                <a:srgbClr val="595959"/>
              </a:solidFill>
              <a:latin typeface="Maven Pro Medium"/>
              <a:ea typeface="Maven Pro Medium"/>
              <a:cs typeface="Maven Pro Medium"/>
              <a:sym typeface="Maven Pro Medium"/>
            </a:endParaRPr>
          </a:p>
        </p:txBody>
      </p:sp>
      <p:pic>
        <p:nvPicPr>
          <p:cNvPr id="210" name="Google Shape;210;g21ca717d449_0_0"/>
          <p:cNvPicPr preferRelativeResize="0"/>
          <p:nvPr/>
        </p:nvPicPr>
        <p:blipFill rotWithShape="1">
          <a:blip r:embed="rId3">
            <a:alphaModFix/>
          </a:blip>
          <a:srcRect/>
          <a:stretch/>
        </p:blipFill>
        <p:spPr>
          <a:xfrm>
            <a:off x="1114425" y="434700"/>
            <a:ext cx="6801600" cy="4708800"/>
          </a:xfrm>
          <a:prstGeom prst="rect">
            <a:avLst/>
          </a:prstGeom>
          <a:noFill/>
          <a:ln>
            <a:noFill/>
          </a:ln>
        </p:spPr>
      </p:pic>
      <p:sp>
        <p:nvSpPr>
          <p:cNvPr id="2" name="Rectangle 1">
            <a:extLst>
              <a:ext uri="{FF2B5EF4-FFF2-40B4-BE49-F238E27FC236}">
                <a16:creationId xmlns:a16="http://schemas.microsoft.com/office/drawing/2014/main" id="{5E18F187-75A5-4DA6-BF3C-DAA7262FE3B7}"/>
              </a:ext>
            </a:extLst>
          </p:cNvPr>
          <p:cNvSpPr/>
          <p:nvPr/>
        </p:nvSpPr>
        <p:spPr>
          <a:xfrm>
            <a:off x="1194727" y="533400"/>
            <a:ext cx="2122476" cy="534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6" name="Google Shape;216;g21ca717d449_0_7"/>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g21ca717d449_0_7"/>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rgbClr val="595959"/>
                </a:solidFill>
                <a:latin typeface="Maven Pro"/>
                <a:ea typeface="Maven Pro"/>
                <a:cs typeface="Maven Pro"/>
                <a:sym typeface="Maven Pro"/>
              </a:rPr>
              <a:t>Science</a:t>
            </a:r>
            <a:endParaRPr sz="2800" b="0" i="0" u="none" strike="noStrike" cap="none">
              <a:solidFill>
                <a:srgbClr val="595959"/>
              </a:solidFill>
              <a:latin typeface="Maven Pro Medium"/>
              <a:ea typeface="Maven Pro Medium"/>
              <a:cs typeface="Maven Pro Medium"/>
              <a:sym typeface="Maven Pro Medium"/>
            </a:endParaRPr>
          </a:p>
        </p:txBody>
      </p:sp>
      <p:pic>
        <p:nvPicPr>
          <p:cNvPr id="218" name="Google Shape;218;g21ca717d449_0_7"/>
          <p:cNvPicPr preferRelativeResize="0"/>
          <p:nvPr/>
        </p:nvPicPr>
        <p:blipFill rotWithShape="1">
          <a:blip r:embed="rId3">
            <a:alphaModFix/>
          </a:blip>
          <a:srcRect/>
          <a:stretch/>
        </p:blipFill>
        <p:spPr>
          <a:xfrm>
            <a:off x="427165" y="480561"/>
            <a:ext cx="7358885" cy="4555839"/>
          </a:xfrm>
          <a:prstGeom prst="rect">
            <a:avLst/>
          </a:prstGeom>
          <a:noFill/>
          <a:ln>
            <a:noFill/>
          </a:ln>
        </p:spPr>
      </p:pic>
      <p:sp>
        <p:nvSpPr>
          <p:cNvPr id="2" name="Rectangle 1">
            <a:extLst>
              <a:ext uri="{FF2B5EF4-FFF2-40B4-BE49-F238E27FC236}">
                <a16:creationId xmlns:a16="http://schemas.microsoft.com/office/drawing/2014/main" id="{994B4A6C-181F-489F-86E3-1094CA3E06C3}"/>
              </a:ext>
            </a:extLst>
          </p:cNvPr>
          <p:cNvSpPr/>
          <p:nvPr/>
        </p:nvSpPr>
        <p:spPr>
          <a:xfrm>
            <a:off x="520607" y="587353"/>
            <a:ext cx="2222593" cy="500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5"/>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15"/>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dirty="0">
                <a:solidFill>
                  <a:schemeClr val="tx1"/>
                </a:solidFill>
                <a:latin typeface="Maven Pro"/>
                <a:ea typeface="Maven Pro"/>
                <a:cs typeface="Maven Pro"/>
                <a:sym typeface="Maven Pro"/>
              </a:rPr>
              <a:t>Geography</a:t>
            </a:r>
            <a:endParaRPr sz="2800" b="0" i="0" u="none" strike="noStrike" cap="none" dirty="0">
              <a:solidFill>
                <a:schemeClr val="tx1"/>
              </a:solidFill>
              <a:latin typeface="Maven Pro Medium"/>
              <a:ea typeface="Maven Pro Medium"/>
              <a:cs typeface="Maven Pro Medium"/>
              <a:sym typeface="Maven Pro Medium"/>
            </a:endParaRPr>
          </a:p>
        </p:txBody>
      </p:sp>
      <p:pic>
        <p:nvPicPr>
          <p:cNvPr id="2" name="Picture 1">
            <a:extLst>
              <a:ext uri="{FF2B5EF4-FFF2-40B4-BE49-F238E27FC236}">
                <a16:creationId xmlns:a16="http://schemas.microsoft.com/office/drawing/2014/main" id="{6461E769-175F-4C2B-8345-02EBAFBA96DD}"/>
              </a:ext>
            </a:extLst>
          </p:cNvPr>
          <p:cNvPicPr>
            <a:picLocks noChangeAspect="1"/>
          </p:cNvPicPr>
          <p:nvPr/>
        </p:nvPicPr>
        <p:blipFill>
          <a:blip r:embed="rId3"/>
          <a:stretch>
            <a:fillRect/>
          </a:stretch>
        </p:blipFill>
        <p:spPr>
          <a:xfrm>
            <a:off x="1153527" y="533400"/>
            <a:ext cx="6615328" cy="45114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16"/>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16"/>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dirty="0">
                <a:solidFill>
                  <a:schemeClr val="tx1"/>
                </a:solidFill>
                <a:latin typeface="Maven Pro"/>
                <a:ea typeface="Maven Pro"/>
                <a:cs typeface="Maven Pro"/>
                <a:sym typeface="Maven Pro"/>
              </a:rPr>
              <a:t>Geography</a:t>
            </a:r>
            <a:endParaRPr sz="2800" b="0" i="0" u="none" strike="noStrike" cap="none" dirty="0">
              <a:solidFill>
                <a:schemeClr val="tx1"/>
              </a:solidFill>
              <a:latin typeface="Maven Pro Medium"/>
              <a:ea typeface="Maven Pro Medium"/>
              <a:cs typeface="Maven Pro Medium"/>
              <a:sym typeface="Maven Pro Medium"/>
            </a:endParaRPr>
          </a:p>
        </p:txBody>
      </p:sp>
      <p:pic>
        <p:nvPicPr>
          <p:cNvPr id="2" name="Picture 1">
            <a:extLst>
              <a:ext uri="{FF2B5EF4-FFF2-40B4-BE49-F238E27FC236}">
                <a16:creationId xmlns:a16="http://schemas.microsoft.com/office/drawing/2014/main" id="{08479262-C143-4977-955B-3F074F9C1EA4}"/>
              </a:ext>
            </a:extLst>
          </p:cNvPr>
          <p:cNvPicPr>
            <a:picLocks noChangeAspect="1"/>
          </p:cNvPicPr>
          <p:nvPr/>
        </p:nvPicPr>
        <p:blipFill>
          <a:blip r:embed="rId3"/>
          <a:stretch>
            <a:fillRect/>
          </a:stretch>
        </p:blipFill>
        <p:spPr>
          <a:xfrm>
            <a:off x="1355722" y="511959"/>
            <a:ext cx="6432556" cy="454588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5" name="Google Shape;55;p1"/>
          <p:cNvSpPr/>
          <p:nvPr/>
        </p:nvSpPr>
        <p:spPr>
          <a:xfrm>
            <a:off x="90900" y="98700"/>
            <a:ext cx="8962200" cy="4946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2A6D4B0E-4D14-40BB-9B86-25A58DA21A92}"/>
              </a:ext>
            </a:extLst>
          </p:cNvPr>
          <p:cNvSpPr txBox="1"/>
          <p:nvPr/>
        </p:nvSpPr>
        <p:spPr>
          <a:xfrm>
            <a:off x="4114800" y="2115879"/>
            <a:ext cx="914400" cy="914400"/>
          </a:xfrm>
          <a:prstGeom prst="rect">
            <a:avLst/>
          </a:prstGeom>
          <a:noFill/>
        </p:spPr>
        <p:txBody>
          <a:bodyPr wrap="square" rtlCol="0">
            <a:spAutoFit/>
          </a:bodyPr>
          <a:lstStyle/>
          <a:p>
            <a:endParaRPr lang="en-GB" dirty="0"/>
          </a:p>
        </p:txBody>
      </p:sp>
      <p:sp>
        <p:nvSpPr>
          <p:cNvPr id="3" name="TextBox 2">
            <a:extLst>
              <a:ext uri="{FF2B5EF4-FFF2-40B4-BE49-F238E27FC236}">
                <a16:creationId xmlns:a16="http://schemas.microsoft.com/office/drawing/2014/main" id="{7BCBE354-E5B9-49F8-90B7-D72D9EBA2231}"/>
              </a:ext>
            </a:extLst>
          </p:cNvPr>
          <p:cNvSpPr txBox="1"/>
          <p:nvPr/>
        </p:nvSpPr>
        <p:spPr>
          <a:xfrm>
            <a:off x="269359" y="1517017"/>
            <a:ext cx="8605282" cy="3046988"/>
          </a:xfrm>
          <a:prstGeom prst="rect">
            <a:avLst/>
          </a:prstGeom>
          <a:noFill/>
        </p:spPr>
        <p:txBody>
          <a:bodyPr wrap="square" rtlCol="0">
            <a:spAutoFit/>
          </a:bodyPr>
          <a:lstStyle/>
          <a:p>
            <a:r>
              <a:rPr lang="en-GB" sz="1200" dirty="0">
                <a:solidFill>
                  <a:schemeClr val="tx1"/>
                </a:solidFill>
                <a:latin typeface="Verdana" panose="020B0604030504040204" pitchFamily="34" charset="0"/>
                <a:ea typeface="Verdana" panose="020B0604030504040204" pitchFamily="34" charset="0"/>
              </a:rPr>
              <a:t>Here at Wilsthorpe School, all subject leaders produce knowledge organisers to support you whilst you are in Years 7, 8 and 9, but what is a knowledge organiser?</a:t>
            </a:r>
          </a:p>
          <a:p>
            <a:endParaRPr lang="en-GB" sz="1200" dirty="0">
              <a:solidFill>
                <a:schemeClr val="tx1"/>
              </a:solidFill>
              <a:latin typeface="Verdana" panose="020B0604030504040204" pitchFamily="34" charset="0"/>
              <a:ea typeface="Verdana" panose="020B0604030504040204" pitchFamily="34" charset="0"/>
            </a:endParaRPr>
          </a:p>
          <a:p>
            <a:pPr marL="171450" indent="-171450">
              <a:buFont typeface="Arial" panose="020B0604020202020204" pitchFamily="34" charset="0"/>
              <a:buChar char="•"/>
            </a:pPr>
            <a:r>
              <a:rPr lang="en-GB" sz="1200" dirty="0">
                <a:solidFill>
                  <a:schemeClr val="tx1"/>
                </a:solidFill>
                <a:latin typeface="Verdana" panose="020B0604030504040204" pitchFamily="34" charset="0"/>
                <a:ea typeface="Verdana" panose="020B0604030504040204" pitchFamily="34" charset="0"/>
              </a:rPr>
              <a:t>Knowledge organisers present the key knowledge and skills for a particular topic. We call this the most ‘powerful’ knowledge. </a:t>
            </a:r>
          </a:p>
          <a:p>
            <a:endParaRPr lang="en-GB" sz="1200" dirty="0">
              <a:solidFill>
                <a:schemeClr val="tx1"/>
              </a:solidFill>
              <a:latin typeface="Verdana" panose="020B0604030504040204" pitchFamily="34" charset="0"/>
              <a:ea typeface="Verdana" panose="020B0604030504040204" pitchFamily="34" charset="0"/>
            </a:endParaRPr>
          </a:p>
          <a:p>
            <a:pPr marL="171450" indent="-171450">
              <a:buFont typeface="Arial" panose="020B0604020202020204" pitchFamily="34" charset="0"/>
              <a:buChar char="•"/>
            </a:pPr>
            <a:r>
              <a:rPr lang="en-GB" sz="1200" dirty="0">
                <a:solidFill>
                  <a:schemeClr val="tx1"/>
                </a:solidFill>
                <a:latin typeface="Verdana" panose="020B0604030504040204" pitchFamily="34" charset="0"/>
                <a:ea typeface="Verdana" panose="020B0604030504040204" pitchFamily="34" charset="0"/>
              </a:rPr>
              <a:t>They contain the key vocabulary for the topic that you need to understand and use.</a:t>
            </a:r>
          </a:p>
          <a:p>
            <a:endParaRPr lang="en-GB" sz="1200" dirty="0">
              <a:solidFill>
                <a:schemeClr val="tx1"/>
              </a:solidFill>
              <a:latin typeface="Verdana" panose="020B0604030504040204" pitchFamily="34" charset="0"/>
              <a:ea typeface="Verdana" panose="020B0604030504040204" pitchFamily="34" charset="0"/>
            </a:endParaRPr>
          </a:p>
          <a:p>
            <a:r>
              <a:rPr lang="en-GB" sz="1200" dirty="0">
                <a:solidFill>
                  <a:schemeClr val="tx1"/>
                </a:solidFill>
                <a:latin typeface="Verdana" panose="020B0604030504040204" pitchFamily="34" charset="0"/>
                <a:ea typeface="Verdana" panose="020B0604030504040204" pitchFamily="34" charset="0"/>
              </a:rPr>
              <a:t>We know that if we do not regularly revisit this powerful knowledge, we forget some or most of what we have learned. Our lessons are designed so that we regularly revisit prior learning but knowledge organisers allow you to also revisit this knowledge at home.</a:t>
            </a:r>
          </a:p>
          <a:p>
            <a:endParaRPr lang="en-GB" sz="1200" dirty="0">
              <a:solidFill>
                <a:schemeClr val="tx1"/>
              </a:solidFill>
              <a:latin typeface="Verdana" panose="020B0604030504040204" pitchFamily="34" charset="0"/>
              <a:ea typeface="Verdana" panose="020B0604030504040204" pitchFamily="34" charset="0"/>
            </a:endParaRPr>
          </a:p>
          <a:p>
            <a:r>
              <a:rPr lang="en-GB" sz="1200" dirty="0">
                <a:solidFill>
                  <a:schemeClr val="tx1"/>
                </a:solidFill>
                <a:latin typeface="Verdana" panose="020B0604030504040204" pitchFamily="34" charset="0"/>
                <a:ea typeface="Verdana" panose="020B0604030504040204" pitchFamily="34" charset="0"/>
              </a:rPr>
              <a:t>Using this booklet at home will help you to understand and remember all of the knowledge you will be taught each term. This will allow you to connect and strengthen your learning, allowing you to thrive in your lessons and beyond.</a:t>
            </a:r>
          </a:p>
          <a:p>
            <a:endParaRPr lang="en-GB" sz="1200" dirty="0">
              <a:solidFill>
                <a:srgbClr val="555555"/>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21DBFBAF-DC8D-4688-82A0-99D8C1ABF510}"/>
              </a:ext>
            </a:extLst>
          </p:cNvPr>
          <p:cNvSpPr txBox="1"/>
          <p:nvPr/>
        </p:nvSpPr>
        <p:spPr>
          <a:xfrm>
            <a:off x="1850187" y="303381"/>
            <a:ext cx="5500255" cy="892552"/>
          </a:xfrm>
          <a:prstGeom prst="rect">
            <a:avLst/>
          </a:prstGeom>
          <a:noFill/>
        </p:spPr>
        <p:txBody>
          <a:bodyPr wrap="square" rtlCol="0">
            <a:spAutoFit/>
          </a:bodyPr>
          <a:lstStyle/>
          <a:p>
            <a:pPr algn="ctr"/>
            <a:r>
              <a:rPr lang="en-GB" sz="2600" b="1" dirty="0">
                <a:solidFill>
                  <a:schemeClr val="tx1"/>
                </a:solidFill>
                <a:latin typeface="Maven Pro" panose="020B0604020202020204" charset="0"/>
                <a:ea typeface="Verdana" panose="020B0604030504040204" pitchFamily="34" charset="0"/>
              </a:rPr>
              <a:t>What is a knowledge organiser and why do we use them?</a:t>
            </a:r>
          </a:p>
        </p:txBody>
      </p:sp>
    </p:spTree>
    <p:extLst>
      <p:ext uri="{BB962C8B-B14F-4D97-AF65-F5344CB8AC3E}">
        <p14:creationId xmlns:p14="http://schemas.microsoft.com/office/powerpoint/2010/main" val="2085596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7"/>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17"/>
          <p:cNvSpPr txBox="1"/>
          <p:nvPr/>
        </p:nvSpPr>
        <p:spPr>
          <a:xfrm>
            <a:off x="489097" y="-189299"/>
            <a:ext cx="418213" cy="4835064"/>
          </a:xfrm>
          <a:prstGeom prst="rect">
            <a:avLst/>
          </a:prstGeom>
          <a:noFill/>
          <a:ln>
            <a:noFill/>
          </a:ln>
        </p:spPr>
        <p:txBody>
          <a:bodyPr spcFirstLastPara="1" vert="wordArtVert"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3600" b="1" dirty="0">
                <a:solidFill>
                  <a:schemeClr val="tx1"/>
                </a:solidFill>
                <a:latin typeface="Maven Pro"/>
                <a:ea typeface="Maven Pro Medium"/>
                <a:cs typeface="Maven Pro Medium"/>
                <a:sym typeface="Maven Pro"/>
              </a:rPr>
              <a:t>HISTORY</a:t>
            </a:r>
            <a:endParaRPr sz="3600" b="0" i="0" u="none" strike="noStrike" cap="none" dirty="0">
              <a:solidFill>
                <a:schemeClr val="tx1"/>
              </a:solidFill>
              <a:latin typeface="Maven Pro Medium"/>
              <a:ea typeface="Maven Pro Medium"/>
              <a:cs typeface="Maven Pro Medium"/>
              <a:sym typeface="Maven Pro Medium"/>
            </a:endParaRPr>
          </a:p>
        </p:txBody>
      </p:sp>
      <p:pic>
        <p:nvPicPr>
          <p:cNvPr id="4" name="Google Shape;245;p17">
            <a:extLst>
              <a:ext uri="{FF2B5EF4-FFF2-40B4-BE49-F238E27FC236}">
                <a16:creationId xmlns:a16="http://schemas.microsoft.com/office/drawing/2014/main" id="{89DA99E1-AE3B-4F0D-9E3D-ED6319ADABF4}"/>
              </a:ext>
            </a:extLst>
          </p:cNvPr>
          <p:cNvPicPr preferRelativeResize="0"/>
          <p:nvPr/>
        </p:nvPicPr>
        <p:blipFill rotWithShape="1">
          <a:blip r:embed="rId3">
            <a:alphaModFix/>
          </a:blip>
          <a:srcRect/>
          <a:stretch/>
        </p:blipFill>
        <p:spPr>
          <a:xfrm>
            <a:off x="1163079" y="111564"/>
            <a:ext cx="6817842" cy="4929300"/>
          </a:xfrm>
          <a:prstGeom prst="rect">
            <a:avLst/>
          </a:prstGeom>
          <a:noFill/>
          <a:ln>
            <a:noFill/>
          </a:ln>
        </p:spPr>
      </p:pic>
      <p:sp>
        <p:nvSpPr>
          <p:cNvPr id="7" name="Google Shape;202;p17">
            <a:extLst>
              <a:ext uri="{FF2B5EF4-FFF2-40B4-BE49-F238E27FC236}">
                <a16:creationId xmlns:a16="http://schemas.microsoft.com/office/drawing/2014/main" id="{95525249-B7C2-4C0B-8467-5E14D18EEFFB}"/>
              </a:ext>
            </a:extLst>
          </p:cNvPr>
          <p:cNvSpPr txBox="1"/>
          <p:nvPr/>
        </p:nvSpPr>
        <p:spPr>
          <a:xfrm>
            <a:off x="8279549" y="-190756"/>
            <a:ext cx="418213" cy="4835064"/>
          </a:xfrm>
          <a:prstGeom prst="rect">
            <a:avLst/>
          </a:prstGeom>
          <a:noFill/>
          <a:ln>
            <a:noFill/>
          </a:ln>
        </p:spPr>
        <p:txBody>
          <a:bodyPr spcFirstLastPara="1" vert="wordArtVert"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3600" b="1" dirty="0">
                <a:solidFill>
                  <a:schemeClr val="tx1"/>
                </a:solidFill>
                <a:latin typeface="Maven Pro"/>
                <a:ea typeface="Maven Pro Medium"/>
                <a:cs typeface="Maven Pro Medium"/>
                <a:sym typeface="Maven Pro"/>
              </a:rPr>
              <a:t>HISTORY</a:t>
            </a:r>
            <a:endParaRPr sz="3600" b="0" i="0" u="none" strike="noStrike" cap="none" dirty="0">
              <a:solidFill>
                <a:schemeClr val="tx1"/>
              </a:solidFill>
              <a:latin typeface="Maven Pro Medium"/>
              <a:ea typeface="Maven Pro Medium"/>
              <a:cs typeface="Maven Pro Medium"/>
              <a:sym typeface="Maven Pro Medium"/>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11" name="Google Shape;211;p18"/>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18"/>
          <p:cNvSpPr txBox="1"/>
          <p:nvPr/>
        </p:nvSpPr>
        <p:spPr>
          <a:xfrm>
            <a:off x="3119977" y="52318"/>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dirty="0">
                <a:solidFill>
                  <a:schemeClr val="tx1"/>
                </a:solidFill>
                <a:latin typeface="Maven Pro"/>
                <a:ea typeface="Maven Pro"/>
                <a:cs typeface="Maven Pro"/>
                <a:sym typeface="Maven Pro"/>
              </a:rPr>
              <a:t>Spanish</a:t>
            </a:r>
            <a:endParaRPr sz="2800" b="0" i="0" u="none" strike="noStrike" cap="none" dirty="0">
              <a:solidFill>
                <a:schemeClr val="tx1"/>
              </a:solidFill>
              <a:latin typeface="Maven Pro Medium"/>
              <a:ea typeface="Maven Pro Medium"/>
              <a:cs typeface="Maven Pro Medium"/>
              <a:sym typeface="Maven Pro Medium"/>
            </a:endParaRPr>
          </a:p>
        </p:txBody>
      </p:sp>
      <p:pic>
        <p:nvPicPr>
          <p:cNvPr id="2" name="Picture 1">
            <a:extLst>
              <a:ext uri="{FF2B5EF4-FFF2-40B4-BE49-F238E27FC236}">
                <a16:creationId xmlns:a16="http://schemas.microsoft.com/office/drawing/2014/main" id="{B08DC73A-BFEC-4FBF-99FC-8F4D0415F5D5}"/>
              </a:ext>
            </a:extLst>
          </p:cNvPr>
          <p:cNvPicPr>
            <a:picLocks noChangeAspect="1"/>
          </p:cNvPicPr>
          <p:nvPr/>
        </p:nvPicPr>
        <p:blipFill rotWithShape="1">
          <a:blip r:embed="rId3"/>
          <a:srcRect l="994" t="7743" r="994" b="3100"/>
          <a:stretch/>
        </p:blipFill>
        <p:spPr>
          <a:xfrm>
            <a:off x="139148" y="437322"/>
            <a:ext cx="8913952" cy="459907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19"/>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1" name="Google Shape;261;p19"/>
          <p:cNvPicPr preferRelativeResize="0"/>
          <p:nvPr/>
        </p:nvPicPr>
        <p:blipFill rotWithShape="1">
          <a:blip r:embed="rId3">
            <a:alphaModFix/>
          </a:blip>
          <a:srcRect/>
          <a:stretch/>
        </p:blipFill>
        <p:spPr>
          <a:xfrm>
            <a:off x="173535" y="293677"/>
            <a:ext cx="8700149" cy="4692111"/>
          </a:xfrm>
          <a:prstGeom prst="rect">
            <a:avLst/>
          </a:prstGeom>
          <a:noFill/>
          <a:ln>
            <a:noFill/>
          </a:ln>
        </p:spPr>
      </p:pic>
      <p:sp>
        <p:nvSpPr>
          <p:cNvPr id="2" name="Rectangle 1">
            <a:extLst>
              <a:ext uri="{FF2B5EF4-FFF2-40B4-BE49-F238E27FC236}">
                <a16:creationId xmlns:a16="http://schemas.microsoft.com/office/drawing/2014/main" id="{202B2575-2192-42E6-A104-0D8A1C00F044}"/>
              </a:ext>
            </a:extLst>
          </p:cNvPr>
          <p:cNvSpPr/>
          <p:nvPr/>
        </p:nvSpPr>
        <p:spPr>
          <a:xfrm>
            <a:off x="240280" y="327048"/>
            <a:ext cx="1294844" cy="5539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460BBAFE-70B1-4492-997D-D555FC2606FA}"/>
              </a:ext>
            </a:extLst>
          </p:cNvPr>
          <p:cNvSpPr/>
          <p:nvPr/>
        </p:nvSpPr>
        <p:spPr>
          <a:xfrm>
            <a:off x="7648923" y="327048"/>
            <a:ext cx="1174703" cy="5539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473499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7" name="Google Shape;227;p20"/>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20"/>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dirty="0">
                <a:solidFill>
                  <a:schemeClr val="tx1"/>
                </a:solidFill>
                <a:latin typeface="Maven Pro"/>
                <a:ea typeface="Maven Pro"/>
                <a:cs typeface="Maven Pro"/>
                <a:sym typeface="Maven Pro"/>
              </a:rPr>
              <a:t>Computing</a:t>
            </a:r>
            <a:endParaRPr sz="2800" b="0" i="0" u="none" strike="noStrike" cap="none" dirty="0">
              <a:solidFill>
                <a:schemeClr val="tx1"/>
              </a:solidFill>
              <a:latin typeface="Maven Pro Medium"/>
              <a:ea typeface="Maven Pro Medium"/>
              <a:cs typeface="Maven Pro Medium"/>
              <a:sym typeface="Maven Pro Medium"/>
            </a:endParaRPr>
          </a:p>
        </p:txBody>
      </p:sp>
      <p:pic>
        <p:nvPicPr>
          <p:cNvPr id="2" name="Picture 1">
            <a:extLst>
              <a:ext uri="{FF2B5EF4-FFF2-40B4-BE49-F238E27FC236}">
                <a16:creationId xmlns:a16="http://schemas.microsoft.com/office/drawing/2014/main" id="{FB0A3860-E410-453F-BE3D-1C9876A27E72}"/>
              </a:ext>
            </a:extLst>
          </p:cNvPr>
          <p:cNvPicPr>
            <a:picLocks noChangeAspect="1"/>
          </p:cNvPicPr>
          <p:nvPr/>
        </p:nvPicPr>
        <p:blipFill rotWithShape="1">
          <a:blip r:embed="rId3"/>
          <a:srcRect b="1403"/>
          <a:stretch/>
        </p:blipFill>
        <p:spPr>
          <a:xfrm>
            <a:off x="144403" y="1921215"/>
            <a:ext cx="4461292" cy="2938308"/>
          </a:xfrm>
          <a:prstGeom prst="rect">
            <a:avLst/>
          </a:prstGeom>
        </p:spPr>
      </p:pic>
      <p:pic>
        <p:nvPicPr>
          <p:cNvPr id="3" name="Picture 2">
            <a:extLst>
              <a:ext uri="{FF2B5EF4-FFF2-40B4-BE49-F238E27FC236}">
                <a16:creationId xmlns:a16="http://schemas.microsoft.com/office/drawing/2014/main" id="{77AFF80C-D8DE-4561-89A3-D6446D61A350}"/>
              </a:ext>
            </a:extLst>
          </p:cNvPr>
          <p:cNvPicPr>
            <a:picLocks noChangeAspect="1"/>
          </p:cNvPicPr>
          <p:nvPr/>
        </p:nvPicPr>
        <p:blipFill>
          <a:blip r:embed="rId4"/>
          <a:stretch>
            <a:fillRect/>
          </a:stretch>
        </p:blipFill>
        <p:spPr>
          <a:xfrm>
            <a:off x="4617633" y="1960124"/>
            <a:ext cx="4381964" cy="3043493"/>
          </a:xfrm>
          <a:prstGeom prst="rect">
            <a:avLst/>
          </a:prstGeom>
        </p:spPr>
      </p:pic>
      <p:sp>
        <p:nvSpPr>
          <p:cNvPr id="12" name="Google Shape;211;p20">
            <a:extLst>
              <a:ext uri="{FF2B5EF4-FFF2-40B4-BE49-F238E27FC236}">
                <a16:creationId xmlns:a16="http://schemas.microsoft.com/office/drawing/2014/main" id="{B877E06D-AB4F-4282-9F2A-A29CA2896DE3}"/>
              </a:ext>
            </a:extLst>
          </p:cNvPr>
          <p:cNvSpPr txBox="1"/>
          <p:nvPr/>
        </p:nvSpPr>
        <p:spPr>
          <a:xfrm>
            <a:off x="173000" y="504216"/>
            <a:ext cx="5059500" cy="1384216"/>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dirty="0">
                <a:solidFill>
                  <a:srgbClr val="000000"/>
                </a:solidFill>
                <a:latin typeface="Avenir"/>
                <a:ea typeface="Avenir"/>
                <a:cs typeface="Avenir"/>
                <a:sym typeface="Avenir"/>
              </a:rPr>
              <a:t>All Computer Science Lessons, Resources and Homework can be found on our Teams Platform. (This does not affect other subjects). To access the web platform for Teams - type into google the following link: </a:t>
            </a:r>
            <a:r>
              <a:rPr lang="en" sz="700" b="1" i="0" u="sng" strike="noStrike" cap="none" dirty="0">
                <a:solidFill>
                  <a:srgbClr val="9900FF"/>
                </a:solidFill>
                <a:latin typeface="Avenir"/>
                <a:ea typeface="Avenir"/>
                <a:cs typeface="Avenir"/>
                <a:sym typeface="Avenir"/>
                <a:hlinkClick r:id="rId5">
                  <a:extLst>
                    <a:ext uri="{A12FA001-AC4F-418D-AE19-62706E023703}">
                      <ahyp:hlinkClr xmlns:ahyp="http://schemas.microsoft.com/office/drawing/2018/hyperlinkcolor" val="tx"/>
                    </a:ext>
                  </a:extLst>
                </a:hlinkClick>
              </a:rPr>
              <a:t>https://www.microsoft.com/en-gb/microsoft-teams/log-in</a:t>
            </a:r>
            <a:r>
              <a:rPr lang="en" sz="700" b="1" i="0" u="none" strike="noStrike" cap="none" dirty="0">
                <a:solidFill>
                  <a:srgbClr val="9900FF"/>
                </a:solidFill>
                <a:latin typeface="Avenir"/>
                <a:ea typeface="Avenir"/>
                <a:cs typeface="Avenir"/>
                <a:sym typeface="Avenir"/>
              </a:rPr>
              <a:t> </a:t>
            </a:r>
            <a:endParaRPr sz="700" b="1" i="0" u="none" strike="noStrike" cap="none" dirty="0">
              <a:solidFill>
                <a:srgbClr val="9900FF"/>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dirty="0">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r>
              <a:rPr lang="en" sz="700" b="0" i="0" u="none" strike="noStrike" cap="none" dirty="0">
                <a:solidFill>
                  <a:srgbClr val="000000"/>
                </a:solidFill>
                <a:latin typeface="Avenir"/>
                <a:ea typeface="Avenir"/>
                <a:cs typeface="Avenir"/>
                <a:sym typeface="Avenir"/>
              </a:rPr>
              <a:t>You may not always get homework through teams. Revise the information below if you don't receive any from your teacher on the platform.</a:t>
            </a:r>
            <a:endParaRPr sz="700" b="0" i="0" u="none" strike="noStrike" cap="none" dirty="0">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1" i="0" u="none" strike="noStrike" cap="none" dirty="0">
              <a:solidFill>
                <a:srgbClr val="9900FF"/>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r>
              <a:rPr lang="en" sz="700" b="0" i="0" u="none" strike="noStrike" cap="none" dirty="0">
                <a:solidFill>
                  <a:srgbClr val="000000"/>
                </a:solidFill>
                <a:latin typeface="Avenir"/>
                <a:ea typeface="Avenir"/>
                <a:cs typeface="Avenir"/>
                <a:sym typeface="Avenir"/>
              </a:rPr>
              <a:t>Then </a:t>
            </a:r>
            <a:r>
              <a:rPr lang="en" sz="700" b="0" i="0" u="sng" strike="noStrike" cap="none" dirty="0">
                <a:solidFill>
                  <a:srgbClr val="000000"/>
                </a:solidFill>
                <a:latin typeface="Avenir"/>
                <a:ea typeface="Avenir"/>
                <a:cs typeface="Avenir"/>
                <a:sym typeface="Avenir"/>
              </a:rPr>
              <a:t>click on the top right</a:t>
            </a:r>
            <a:r>
              <a:rPr lang="en" sz="700" b="0" i="0" u="none" strike="noStrike" cap="none" dirty="0">
                <a:solidFill>
                  <a:srgbClr val="000000"/>
                </a:solidFill>
                <a:latin typeface="Avenir"/>
                <a:ea typeface="Avenir"/>
                <a:cs typeface="Avenir"/>
                <a:sym typeface="Avenir"/>
              </a:rPr>
              <a:t> and </a:t>
            </a:r>
            <a:r>
              <a:rPr lang="en" sz="700" b="0" i="0" u="sng" strike="noStrike" cap="none" dirty="0">
                <a:solidFill>
                  <a:srgbClr val="000000"/>
                </a:solidFill>
                <a:latin typeface="Avenir"/>
                <a:ea typeface="Avenir"/>
                <a:cs typeface="Avenir"/>
                <a:sym typeface="Avenir"/>
              </a:rPr>
              <a:t>login using your school email and password. </a:t>
            </a:r>
            <a:endParaRPr sz="700" b="0" i="0" u="sng" strike="noStrike" cap="none" dirty="0">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r>
              <a:rPr lang="en" sz="700" b="1" i="0" u="none" strike="noStrike" cap="none" dirty="0">
                <a:solidFill>
                  <a:srgbClr val="000000"/>
                </a:solidFill>
                <a:latin typeface="Avenir"/>
                <a:ea typeface="Avenir"/>
                <a:cs typeface="Avenir"/>
                <a:sym typeface="Avenir"/>
              </a:rPr>
              <a:t>You can also download the platform but this is optional.</a:t>
            </a:r>
            <a:endParaRPr sz="700" b="1" i="0" u="none" strike="noStrike" cap="none" dirty="0">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dirty="0">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dirty="0">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dirty="0">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dirty="0">
              <a:solidFill>
                <a:srgbClr val="000000"/>
              </a:solidFill>
              <a:latin typeface="Avenir"/>
              <a:ea typeface="Avenir"/>
              <a:cs typeface="Avenir"/>
              <a:sym typeface="Avenir"/>
            </a:endParaRPr>
          </a:p>
        </p:txBody>
      </p:sp>
      <p:pic>
        <p:nvPicPr>
          <p:cNvPr id="13" name="Google Shape;212;p20">
            <a:extLst>
              <a:ext uri="{FF2B5EF4-FFF2-40B4-BE49-F238E27FC236}">
                <a16:creationId xmlns:a16="http://schemas.microsoft.com/office/drawing/2014/main" id="{91F605D2-B539-436C-A749-7AB7314892F3}"/>
              </a:ext>
            </a:extLst>
          </p:cNvPr>
          <p:cNvPicPr preferRelativeResize="0"/>
          <p:nvPr/>
        </p:nvPicPr>
        <p:blipFill rotWithShape="1">
          <a:blip r:embed="rId6">
            <a:alphaModFix/>
          </a:blip>
          <a:srcRect l="61693" b="45334"/>
          <a:stretch/>
        </p:blipFill>
        <p:spPr>
          <a:xfrm>
            <a:off x="3526687" y="1347498"/>
            <a:ext cx="1611159" cy="434700"/>
          </a:xfrm>
          <a:prstGeom prst="rect">
            <a:avLst/>
          </a:prstGeom>
          <a:noFill/>
          <a:ln w="9525" cap="flat" cmpd="sng">
            <a:solidFill>
              <a:srgbClr val="000000"/>
            </a:solidFill>
            <a:prstDash val="solid"/>
            <a:round/>
            <a:headEnd type="none" w="sm" len="sm"/>
            <a:tailEnd type="none" w="sm" len="sm"/>
          </a:ln>
        </p:spPr>
      </p:pic>
      <p:cxnSp>
        <p:nvCxnSpPr>
          <p:cNvPr id="14" name="Google Shape;213;p20">
            <a:extLst>
              <a:ext uri="{FF2B5EF4-FFF2-40B4-BE49-F238E27FC236}">
                <a16:creationId xmlns:a16="http://schemas.microsoft.com/office/drawing/2014/main" id="{80990D00-3803-4165-96CD-AAE31979D0DF}"/>
              </a:ext>
            </a:extLst>
          </p:cNvPr>
          <p:cNvCxnSpPr/>
          <p:nvPr/>
        </p:nvCxnSpPr>
        <p:spPr>
          <a:xfrm>
            <a:off x="3820200" y="1199974"/>
            <a:ext cx="883800" cy="191700"/>
          </a:xfrm>
          <a:prstGeom prst="straightConnector1">
            <a:avLst/>
          </a:prstGeom>
          <a:noFill/>
          <a:ln w="9525" cap="flat" cmpd="sng">
            <a:solidFill>
              <a:srgbClr val="000000"/>
            </a:solidFill>
            <a:prstDash val="solid"/>
            <a:round/>
            <a:headEnd type="none" w="sm" len="sm"/>
            <a:tailEnd type="triangle" w="med" len="med"/>
          </a:ln>
        </p:spPr>
      </p:cxnSp>
      <p:pic>
        <p:nvPicPr>
          <p:cNvPr id="15" name="Google Shape;215;p20">
            <a:extLst>
              <a:ext uri="{FF2B5EF4-FFF2-40B4-BE49-F238E27FC236}">
                <a16:creationId xmlns:a16="http://schemas.microsoft.com/office/drawing/2014/main" id="{73303E97-04D9-4417-9B7F-3BB2EFFCF79E}"/>
              </a:ext>
            </a:extLst>
          </p:cNvPr>
          <p:cNvPicPr preferRelativeResize="0"/>
          <p:nvPr/>
        </p:nvPicPr>
        <p:blipFill rotWithShape="1">
          <a:blip r:embed="rId7">
            <a:alphaModFix/>
          </a:blip>
          <a:srcRect/>
          <a:stretch/>
        </p:blipFill>
        <p:spPr>
          <a:xfrm>
            <a:off x="7689650" y="196099"/>
            <a:ext cx="1270275" cy="1586100"/>
          </a:xfrm>
          <a:prstGeom prst="rect">
            <a:avLst/>
          </a:prstGeom>
          <a:noFill/>
          <a:ln>
            <a:noFill/>
          </a:ln>
        </p:spPr>
      </p:pic>
      <p:sp>
        <p:nvSpPr>
          <p:cNvPr id="16" name="Google Shape;216;p20">
            <a:extLst>
              <a:ext uri="{FF2B5EF4-FFF2-40B4-BE49-F238E27FC236}">
                <a16:creationId xmlns:a16="http://schemas.microsoft.com/office/drawing/2014/main" id="{BD991B77-7A2F-42AE-A955-B2CCD75F908E}"/>
              </a:ext>
            </a:extLst>
          </p:cNvPr>
          <p:cNvSpPr txBox="1"/>
          <p:nvPr/>
        </p:nvSpPr>
        <p:spPr>
          <a:xfrm>
            <a:off x="5282125" y="504216"/>
            <a:ext cx="2138100" cy="1384216"/>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dirty="0">
                <a:solidFill>
                  <a:srgbClr val="000000"/>
                </a:solidFill>
                <a:latin typeface="Avenir"/>
                <a:ea typeface="Avenir"/>
                <a:cs typeface="Avenir"/>
                <a:sym typeface="Avenir"/>
              </a:rPr>
              <a:t>On the Teams platform </a:t>
            </a:r>
            <a:r>
              <a:rPr lang="en" sz="700" b="0" i="0" u="sng" strike="noStrike" cap="none" dirty="0">
                <a:solidFill>
                  <a:srgbClr val="000000"/>
                </a:solidFill>
                <a:latin typeface="Avenir"/>
                <a:ea typeface="Avenir"/>
                <a:cs typeface="Avenir"/>
                <a:sym typeface="Avenir"/>
              </a:rPr>
              <a:t>find your classroom</a:t>
            </a:r>
            <a:r>
              <a:rPr lang="en" sz="700" b="0" i="0" u="none" strike="noStrike" cap="none" dirty="0">
                <a:solidFill>
                  <a:srgbClr val="000000"/>
                </a:solidFill>
                <a:latin typeface="Avenir"/>
                <a:ea typeface="Avenir"/>
                <a:cs typeface="Avenir"/>
                <a:sym typeface="Avenir"/>
              </a:rPr>
              <a:t> and </a:t>
            </a:r>
            <a:r>
              <a:rPr lang="en" sz="700" b="0" i="0" u="sng" strike="noStrike" cap="none" dirty="0">
                <a:solidFill>
                  <a:srgbClr val="000000"/>
                </a:solidFill>
                <a:latin typeface="Avenir"/>
                <a:ea typeface="Avenir"/>
                <a:cs typeface="Avenir"/>
                <a:sym typeface="Avenir"/>
              </a:rPr>
              <a:t>open it</a:t>
            </a:r>
            <a:r>
              <a:rPr lang="en" sz="700" b="0" i="0" u="none" strike="noStrike" cap="none" dirty="0">
                <a:solidFill>
                  <a:srgbClr val="000000"/>
                </a:solidFill>
                <a:latin typeface="Avenir"/>
                <a:ea typeface="Avenir"/>
                <a:cs typeface="Avenir"/>
                <a:sym typeface="Avenir"/>
              </a:rPr>
              <a:t>. </a:t>
            </a:r>
            <a:endParaRPr sz="700" b="0" i="0" u="none" strike="noStrike" cap="none" dirty="0">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dirty="0">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dirty="0">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dirty="0">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dirty="0">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dirty="0">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r>
              <a:rPr lang="en" sz="700" b="0" i="0" u="none" strike="noStrike" cap="none" dirty="0">
                <a:solidFill>
                  <a:srgbClr val="000000"/>
                </a:solidFill>
                <a:latin typeface="Avenir"/>
                <a:ea typeface="Avenir"/>
                <a:cs typeface="Avenir"/>
                <a:sym typeface="Avenir"/>
              </a:rPr>
              <a:t>In your classroom go to </a:t>
            </a:r>
            <a:r>
              <a:rPr lang="en" sz="700" b="0" i="0" u="sng" strike="noStrike" cap="none" dirty="0">
                <a:solidFill>
                  <a:srgbClr val="000000"/>
                </a:solidFill>
                <a:latin typeface="Avenir"/>
                <a:ea typeface="Avenir"/>
                <a:cs typeface="Avenir"/>
                <a:sym typeface="Avenir"/>
              </a:rPr>
              <a:t>assignments</a:t>
            </a:r>
            <a:r>
              <a:rPr lang="en" sz="700" b="0" i="0" u="none" strike="noStrike" cap="none" dirty="0">
                <a:solidFill>
                  <a:srgbClr val="000000"/>
                </a:solidFill>
                <a:latin typeface="Avenir"/>
                <a:ea typeface="Avenir"/>
                <a:cs typeface="Avenir"/>
                <a:sym typeface="Avenir"/>
              </a:rPr>
              <a:t> and scroll through until you find your homework posted by your teacher. </a:t>
            </a:r>
            <a:endParaRPr sz="1400" b="0" i="0" u="none" strike="noStrike" cap="none" dirty="0">
              <a:solidFill>
                <a:srgbClr val="000000"/>
              </a:solidFill>
              <a:latin typeface="Arial"/>
              <a:ea typeface="Arial"/>
              <a:cs typeface="Arial"/>
              <a:sym typeface="Arial"/>
            </a:endParaRPr>
          </a:p>
        </p:txBody>
      </p:sp>
      <p:cxnSp>
        <p:nvCxnSpPr>
          <p:cNvPr id="17" name="Google Shape;217;p20">
            <a:extLst>
              <a:ext uri="{FF2B5EF4-FFF2-40B4-BE49-F238E27FC236}">
                <a16:creationId xmlns:a16="http://schemas.microsoft.com/office/drawing/2014/main" id="{62DEB8A2-0459-4E94-9164-EA238F36BC6F}"/>
              </a:ext>
            </a:extLst>
          </p:cNvPr>
          <p:cNvCxnSpPr>
            <a:cxnSpLocks/>
          </p:cNvCxnSpPr>
          <p:nvPr/>
        </p:nvCxnSpPr>
        <p:spPr>
          <a:xfrm flipV="1">
            <a:off x="6960140" y="1101999"/>
            <a:ext cx="713060" cy="245499"/>
          </a:xfrm>
          <a:prstGeom prst="straightConnector1">
            <a:avLst/>
          </a:prstGeom>
          <a:noFill/>
          <a:ln w="9525" cap="flat" cmpd="sng">
            <a:solidFill>
              <a:srgbClr val="000000"/>
            </a:solidFill>
            <a:prstDash val="solid"/>
            <a:round/>
            <a:headEnd type="none" w="sm" len="sm"/>
            <a:tailEnd type="triangle" w="med" len="med"/>
          </a:ln>
        </p:spPr>
      </p:cxnSp>
      <p:sp>
        <p:nvSpPr>
          <p:cNvPr id="18" name="Google Shape;210;p20">
            <a:extLst>
              <a:ext uri="{FF2B5EF4-FFF2-40B4-BE49-F238E27FC236}">
                <a16:creationId xmlns:a16="http://schemas.microsoft.com/office/drawing/2014/main" id="{4CD0DB40-0621-4877-8330-C81F05FB5081}"/>
              </a:ext>
            </a:extLst>
          </p:cNvPr>
          <p:cNvSpPr txBox="1"/>
          <p:nvPr/>
        </p:nvSpPr>
        <p:spPr>
          <a:xfrm>
            <a:off x="445775" y="139850"/>
            <a:ext cx="1935900" cy="43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dirty="0">
                <a:solidFill>
                  <a:srgbClr val="000000"/>
                </a:solidFill>
                <a:latin typeface="Maven Pro SemiBold"/>
                <a:ea typeface="Maven Pro SemiBold"/>
                <a:cs typeface="Maven Pro SemiBold"/>
                <a:sym typeface="Maven Pro SemiBold"/>
              </a:rPr>
              <a:t>Accessing Teams</a:t>
            </a:r>
            <a:endParaRPr sz="1400" b="0" i="0" u="none" strike="noStrike" cap="none" dirty="0">
              <a:solidFill>
                <a:srgbClr val="000000"/>
              </a:solidFill>
              <a:latin typeface="Maven Pro SemiBold"/>
              <a:ea typeface="Maven Pro SemiBold"/>
              <a:cs typeface="Maven Pro SemiBold"/>
              <a:sym typeface="Maven Pro SemiBold"/>
            </a:endParaRPr>
          </a:p>
        </p:txBody>
      </p:sp>
      <p:pic>
        <p:nvPicPr>
          <p:cNvPr id="19" name="Google Shape;214;p20">
            <a:extLst>
              <a:ext uri="{FF2B5EF4-FFF2-40B4-BE49-F238E27FC236}">
                <a16:creationId xmlns:a16="http://schemas.microsoft.com/office/drawing/2014/main" id="{DFD92994-85D8-4497-8361-D1B4EE949F01}"/>
              </a:ext>
            </a:extLst>
          </p:cNvPr>
          <p:cNvPicPr preferRelativeResize="0"/>
          <p:nvPr/>
        </p:nvPicPr>
        <p:blipFill rotWithShape="1">
          <a:blip r:embed="rId8">
            <a:alphaModFix/>
          </a:blip>
          <a:srcRect/>
          <a:stretch/>
        </p:blipFill>
        <p:spPr>
          <a:xfrm>
            <a:off x="131100" y="161001"/>
            <a:ext cx="333399" cy="310101"/>
          </a:xfrm>
          <a:prstGeom prst="rect">
            <a:avLst/>
          </a:prstGeom>
          <a:noFill/>
          <a:ln>
            <a:noFill/>
          </a:ln>
        </p:spPr>
      </p:pic>
      <p:sp>
        <p:nvSpPr>
          <p:cNvPr id="20" name="Google Shape;219;p20">
            <a:extLst>
              <a:ext uri="{FF2B5EF4-FFF2-40B4-BE49-F238E27FC236}">
                <a16:creationId xmlns:a16="http://schemas.microsoft.com/office/drawing/2014/main" id="{67C242F4-5243-406C-975E-F4C38ADB415C}"/>
              </a:ext>
            </a:extLst>
          </p:cNvPr>
          <p:cNvSpPr txBox="1"/>
          <p:nvPr/>
        </p:nvSpPr>
        <p:spPr>
          <a:xfrm>
            <a:off x="1920335" y="1934418"/>
            <a:ext cx="804300" cy="140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000000"/>
                </a:solidFill>
                <a:latin typeface="Maven Pro SemiBold"/>
                <a:ea typeface="Maven Pro SemiBold"/>
                <a:cs typeface="Maven Pro SemiBold"/>
                <a:sym typeface="Maven Pro SemiBold"/>
              </a:rPr>
              <a:t>Term 5</a:t>
            </a:r>
            <a:endParaRPr sz="900" b="0" i="0" u="none" strike="noStrike" cap="none" dirty="0">
              <a:solidFill>
                <a:srgbClr val="000000"/>
              </a:solidFill>
              <a:latin typeface="Maven Pro SemiBold"/>
              <a:ea typeface="Maven Pro SemiBold"/>
              <a:cs typeface="Maven Pro SemiBold"/>
              <a:sym typeface="Maven Pro SemiBold"/>
            </a:endParaRPr>
          </a:p>
        </p:txBody>
      </p:sp>
      <p:sp>
        <p:nvSpPr>
          <p:cNvPr id="21" name="Google Shape;220;p20">
            <a:extLst>
              <a:ext uri="{FF2B5EF4-FFF2-40B4-BE49-F238E27FC236}">
                <a16:creationId xmlns:a16="http://schemas.microsoft.com/office/drawing/2014/main" id="{E60F4EA8-4D3A-46C5-909F-5466E87F4FFB}"/>
              </a:ext>
            </a:extLst>
          </p:cNvPr>
          <p:cNvSpPr txBox="1"/>
          <p:nvPr/>
        </p:nvSpPr>
        <p:spPr>
          <a:xfrm>
            <a:off x="6357894" y="1957502"/>
            <a:ext cx="804300" cy="96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000000"/>
                </a:solidFill>
                <a:latin typeface="Maven Pro SemiBold"/>
                <a:ea typeface="Maven Pro SemiBold"/>
                <a:cs typeface="Maven Pro SemiBold"/>
                <a:sym typeface="Maven Pro SemiBold"/>
              </a:rPr>
              <a:t>Term 6</a:t>
            </a:r>
            <a:endParaRPr sz="900" b="0" i="0" u="none" strike="noStrike" cap="none" dirty="0">
              <a:solidFill>
                <a:srgbClr val="000000"/>
              </a:solidFill>
              <a:latin typeface="Maven Pro SemiBold"/>
              <a:ea typeface="Maven Pro SemiBold"/>
              <a:cs typeface="Maven Pro SemiBold"/>
              <a:sym typeface="Maven Pro SemiBo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54" name="Google Shape;235;p21">
            <a:extLst>
              <a:ext uri="{FF2B5EF4-FFF2-40B4-BE49-F238E27FC236}">
                <a16:creationId xmlns:a16="http://schemas.microsoft.com/office/drawing/2014/main" id="{3F023C99-47D6-42AF-A62B-A46A1ABD0607}"/>
              </a:ext>
            </a:extLst>
          </p:cNvPr>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236;p21">
            <a:extLst>
              <a:ext uri="{FF2B5EF4-FFF2-40B4-BE49-F238E27FC236}">
                <a16:creationId xmlns:a16="http://schemas.microsoft.com/office/drawing/2014/main" id="{4D8068A3-3D1B-434D-A025-876E85C42128}"/>
              </a:ext>
            </a:extLst>
          </p:cNvPr>
          <p:cNvSpPr txBox="1"/>
          <p:nvPr/>
        </p:nvSpPr>
        <p:spPr>
          <a:xfrm>
            <a:off x="1579323" y="230716"/>
            <a:ext cx="122913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dirty="0">
                <a:solidFill>
                  <a:schemeClr val="tx1"/>
                </a:solidFill>
                <a:latin typeface="Maven Pro"/>
                <a:ea typeface="Maven Pro"/>
                <a:cs typeface="Maven Pro"/>
                <a:sym typeface="Maven Pro"/>
              </a:rPr>
              <a:t>Art</a:t>
            </a:r>
            <a:endParaRPr sz="2800" b="0" i="0" u="none" strike="noStrike" cap="none" dirty="0">
              <a:solidFill>
                <a:schemeClr val="tx1"/>
              </a:solidFill>
              <a:latin typeface="Maven Pro Medium"/>
              <a:ea typeface="Maven Pro Medium"/>
              <a:cs typeface="Maven Pro Medium"/>
              <a:sym typeface="Maven Pro Medium"/>
            </a:endParaRPr>
          </a:p>
        </p:txBody>
      </p:sp>
      <p:pic>
        <p:nvPicPr>
          <p:cNvPr id="65" name="Picture 8" descr="https://lh7-us.googleusercontent.com/vR9_EBf1qv0eg1IsE3kXKOD5kpB-u5emhY3JTShCcZkterDc8y_KjlgA0gAEWXr3_nKL-ScgPCJkzCOCmZt8vT-wcC0JxuRKShoO4swaQa3Z9aSQGH9jSFyTUKSdJQrse8cT-24D5r2odn1TxIwz68JTeQ=s2048">
            <a:extLst>
              <a:ext uri="{FF2B5EF4-FFF2-40B4-BE49-F238E27FC236}">
                <a16:creationId xmlns:a16="http://schemas.microsoft.com/office/drawing/2014/main" id="{9A3DCE95-C635-4CED-9DE2-74AA45EDF5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3357" y="132948"/>
            <a:ext cx="1145558" cy="625217"/>
          </a:xfrm>
          <a:prstGeom prst="rect">
            <a:avLst/>
          </a:prstGeom>
          <a:noFill/>
          <a:extLst>
            <a:ext uri="{909E8E84-426E-40DD-AFC4-6F175D3DCCD1}">
              <a14:hiddenFill xmlns:a14="http://schemas.microsoft.com/office/drawing/2010/main">
                <a:solidFill>
                  <a:srgbClr val="FFFFFF"/>
                </a:solidFill>
              </a14:hiddenFill>
            </a:ext>
          </a:extLst>
        </p:spPr>
      </p:pic>
      <p:pic>
        <p:nvPicPr>
          <p:cNvPr id="80" name="Google Shape;263;p21">
            <a:extLst>
              <a:ext uri="{FF2B5EF4-FFF2-40B4-BE49-F238E27FC236}">
                <a16:creationId xmlns:a16="http://schemas.microsoft.com/office/drawing/2014/main" id="{555B0EE0-DEED-449A-BBE3-F5BE1228DCA5}"/>
              </a:ext>
            </a:extLst>
          </p:cNvPr>
          <p:cNvPicPr preferRelativeResize="0"/>
          <p:nvPr/>
        </p:nvPicPr>
        <p:blipFill rotWithShape="1">
          <a:blip r:embed="rId4">
            <a:alphaModFix/>
          </a:blip>
          <a:srcRect/>
          <a:stretch/>
        </p:blipFill>
        <p:spPr>
          <a:xfrm>
            <a:off x="90525" y="98750"/>
            <a:ext cx="1759662" cy="783600"/>
          </a:xfrm>
          <a:prstGeom prst="rect">
            <a:avLst/>
          </a:prstGeom>
          <a:noFill/>
          <a:ln>
            <a:noFill/>
          </a:ln>
        </p:spPr>
      </p:pic>
      <p:pic>
        <p:nvPicPr>
          <p:cNvPr id="2" name="Picture 1">
            <a:extLst>
              <a:ext uri="{FF2B5EF4-FFF2-40B4-BE49-F238E27FC236}">
                <a16:creationId xmlns:a16="http://schemas.microsoft.com/office/drawing/2014/main" id="{C61AC41A-578A-44A3-BF4F-F165B8F83D4A}"/>
              </a:ext>
            </a:extLst>
          </p:cNvPr>
          <p:cNvPicPr>
            <a:picLocks noChangeAspect="1"/>
          </p:cNvPicPr>
          <p:nvPr/>
        </p:nvPicPr>
        <p:blipFill>
          <a:blip r:embed="rId5"/>
          <a:stretch>
            <a:fillRect/>
          </a:stretch>
        </p:blipFill>
        <p:spPr>
          <a:xfrm>
            <a:off x="115085" y="107100"/>
            <a:ext cx="8900931" cy="4950381"/>
          </a:xfrm>
          <a:prstGeom prst="rect">
            <a:avLst/>
          </a:prstGeom>
        </p:spPr>
      </p:pic>
      <p:sp>
        <p:nvSpPr>
          <p:cNvPr id="3" name="Rectangle 2">
            <a:extLst>
              <a:ext uri="{FF2B5EF4-FFF2-40B4-BE49-F238E27FC236}">
                <a16:creationId xmlns:a16="http://schemas.microsoft.com/office/drawing/2014/main" id="{85BF9E0F-7C97-485B-9B3F-E57BC58892D9}"/>
              </a:ext>
            </a:extLst>
          </p:cNvPr>
          <p:cNvSpPr/>
          <p:nvPr/>
        </p:nvSpPr>
        <p:spPr>
          <a:xfrm>
            <a:off x="115085" y="132948"/>
            <a:ext cx="1633622" cy="674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63ADD0D5-56FA-48C4-AD41-41D52F7D29D0}"/>
              </a:ext>
            </a:extLst>
          </p:cNvPr>
          <p:cNvSpPr/>
          <p:nvPr/>
        </p:nvSpPr>
        <p:spPr>
          <a:xfrm>
            <a:off x="7962622" y="132948"/>
            <a:ext cx="1053394" cy="625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graphicFrame>
        <p:nvGraphicFramePr>
          <p:cNvPr id="322" name="Google Shape;322;g210631b6bb8_0_0"/>
          <p:cNvGraphicFramePr/>
          <p:nvPr/>
        </p:nvGraphicFramePr>
        <p:xfrm>
          <a:off x="5780949" y="603604"/>
          <a:ext cx="3298175" cy="1543095"/>
        </p:xfrm>
        <a:graphic>
          <a:graphicData uri="http://schemas.openxmlformats.org/drawingml/2006/table">
            <a:tbl>
              <a:tblPr firstRow="1" bandRow="1">
                <a:noFill/>
              </a:tblPr>
              <a:tblGrid>
                <a:gridCol w="1291475">
                  <a:extLst>
                    <a:ext uri="{9D8B030D-6E8A-4147-A177-3AD203B41FA5}">
                      <a16:colId xmlns:a16="http://schemas.microsoft.com/office/drawing/2014/main" val="20000"/>
                    </a:ext>
                  </a:extLst>
                </a:gridCol>
                <a:gridCol w="2006700">
                  <a:extLst>
                    <a:ext uri="{9D8B030D-6E8A-4147-A177-3AD203B41FA5}">
                      <a16:colId xmlns:a16="http://schemas.microsoft.com/office/drawing/2014/main" val="20001"/>
                    </a:ext>
                  </a:extLst>
                </a:gridCol>
              </a:tblGrid>
              <a:tr h="278125">
                <a:tc>
                  <a:txBody>
                    <a:bodyPr/>
                    <a:lstStyle/>
                    <a:p>
                      <a:pPr marL="0" marR="0" lvl="0" indent="0" algn="l" rtl="0">
                        <a:spcBef>
                          <a:spcPts val="0"/>
                        </a:spcBef>
                        <a:spcAft>
                          <a:spcPts val="0"/>
                        </a:spcAft>
                        <a:buNone/>
                      </a:pPr>
                      <a:r>
                        <a:rPr lang="en" sz="1100" u="none" strike="noStrike" cap="none">
                          <a:solidFill>
                            <a:srgbClr val="000000"/>
                          </a:solidFill>
                          <a:latin typeface="Calibri"/>
                          <a:ea typeface="Calibri"/>
                          <a:cs typeface="Calibri"/>
                          <a:sym typeface="Calibri"/>
                        </a:rPr>
                        <a:t>Key Word</a:t>
                      </a:r>
                      <a:endParaRPr sz="1100"/>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r>
                        <a:rPr lang="en" sz="1100">
                          <a:solidFill>
                            <a:srgbClr val="000000"/>
                          </a:solidFill>
                          <a:latin typeface="Calibri"/>
                          <a:ea typeface="Calibri"/>
                          <a:cs typeface="Calibri"/>
                          <a:sym typeface="Calibri"/>
                        </a:rPr>
                        <a:t>Definition</a:t>
                      </a:r>
                      <a:endParaRPr sz="1100"/>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D8D8"/>
                    </a:solidFill>
                  </a:tcPr>
                </a:tc>
                <a:extLst>
                  <a:ext uri="{0D108BD9-81ED-4DB2-BD59-A6C34878D82A}">
                    <a16:rowId xmlns:a16="http://schemas.microsoft.com/office/drawing/2014/main" val="10000"/>
                  </a:ext>
                </a:extLst>
              </a:tr>
              <a:tr h="172350">
                <a:tc>
                  <a:txBody>
                    <a:bodyPr/>
                    <a:lstStyle/>
                    <a:p>
                      <a:pPr marL="0" marR="0" lvl="0" indent="0" algn="l" rtl="0">
                        <a:spcBef>
                          <a:spcPts val="0"/>
                        </a:spcBef>
                        <a:spcAft>
                          <a:spcPts val="0"/>
                        </a:spcAft>
                        <a:buClr>
                          <a:schemeClr val="dk1"/>
                        </a:buClr>
                        <a:buSzPts val="1100"/>
                        <a:buFont typeface="Noto Sans Symbols"/>
                        <a:buNone/>
                      </a:pPr>
                      <a:r>
                        <a:rPr lang="en" sz="1100" b="1">
                          <a:latin typeface="Calibri"/>
                          <a:ea typeface="Calibri"/>
                          <a:cs typeface="Calibri"/>
                          <a:sym typeface="Calibri"/>
                        </a:rPr>
                        <a:t>Inanimate</a:t>
                      </a:r>
                      <a:endParaRPr sz="1100" b="1">
                        <a:solidFill>
                          <a:schemeClr val="dk1"/>
                        </a:solidFill>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D8D8"/>
                    </a:solidFill>
                  </a:tcPr>
                </a:tc>
                <a:tc>
                  <a:txBody>
                    <a:bodyPr/>
                    <a:lstStyle/>
                    <a:p>
                      <a:pPr marL="0" marR="0" lvl="0" indent="0" algn="l" rtl="0">
                        <a:lnSpc>
                          <a:spcPct val="100000"/>
                        </a:lnSpc>
                        <a:spcBef>
                          <a:spcPts val="0"/>
                        </a:spcBef>
                        <a:spcAft>
                          <a:spcPts val="0"/>
                        </a:spcAft>
                        <a:buClr>
                          <a:schemeClr val="dk1"/>
                        </a:buClr>
                        <a:buSzPts val="1100"/>
                        <a:buFont typeface="Calibri"/>
                        <a:buNone/>
                      </a:pPr>
                      <a:r>
                        <a:rPr lang="en" sz="1100">
                          <a:latin typeface="Calibri"/>
                          <a:ea typeface="Calibri"/>
                          <a:cs typeface="Calibri"/>
                          <a:sym typeface="Calibri"/>
                        </a:rPr>
                        <a:t>Not alive</a:t>
                      </a:r>
                      <a:endParaRPr sz="1100"/>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18250">
                <a:tc>
                  <a:txBody>
                    <a:bodyPr/>
                    <a:lstStyle/>
                    <a:p>
                      <a:pPr marL="0" marR="0" lvl="0" indent="0" algn="l" rtl="0">
                        <a:lnSpc>
                          <a:spcPct val="100000"/>
                        </a:lnSpc>
                        <a:spcBef>
                          <a:spcPts val="0"/>
                        </a:spcBef>
                        <a:spcAft>
                          <a:spcPts val="0"/>
                        </a:spcAft>
                        <a:buClr>
                          <a:schemeClr val="dk1"/>
                        </a:buClr>
                        <a:buSzPts val="1100"/>
                        <a:buFont typeface="Calibri"/>
                        <a:buNone/>
                      </a:pPr>
                      <a:r>
                        <a:rPr lang="en" sz="1100" b="1">
                          <a:latin typeface="Calibri"/>
                          <a:ea typeface="Calibri"/>
                          <a:cs typeface="Calibri"/>
                          <a:sym typeface="Calibri"/>
                        </a:rPr>
                        <a:t>Animate</a:t>
                      </a:r>
                      <a:endParaRPr sz="1100" b="1">
                        <a:solidFill>
                          <a:schemeClr val="dk1"/>
                        </a:solidFill>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D8D8"/>
                    </a:solidFill>
                  </a:tcPr>
                </a:tc>
                <a:tc>
                  <a:txBody>
                    <a:bodyPr/>
                    <a:lstStyle/>
                    <a:p>
                      <a:pPr marL="0" marR="0" lvl="0" indent="0" algn="l" rtl="0">
                        <a:lnSpc>
                          <a:spcPct val="100000"/>
                        </a:lnSpc>
                        <a:spcBef>
                          <a:spcPts val="0"/>
                        </a:spcBef>
                        <a:spcAft>
                          <a:spcPts val="0"/>
                        </a:spcAft>
                        <a:buClr>
                          <a:schemeClr val="dk1"/>
                        </a:buClr>
                        <a:buSzPts val="1100"/>
                        <a:buFont typeface="Calibri"/>
                        <a:buNone/>
                      </a:pPr>
                      <a:r>
                        <a:rPr lang="en" sz="1100">
                          <a:latin typeface="Calibri"/>
                          <a:ea typeface="Calibri"/>
                          <a:cs typeface="Calibri"/>
                          <a:sym typeface="Calibri"/>
                        </a:rPr>
                        <a:t>Bring to life</a:t>
                      </a:r>
                      <a:endParaRPr sz="1100"/>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78125">
                <a:tc>
                  <a:txBody>
                    <a:bodyPr/>
                    <a:lstStyle/>
                    <a:p>
                      <a:pPr marL="0" marR="0" lvl="0" indent="0" algn="l" rtl="0">
                        <a:lnSpc>
                          <a:spcPct val="100000"/>
                        </a:lnSpc>
                        <a:spcBef>
                          <a:spcPts val="0"/>
                        </a:spcBef>
                        <a:spcAft>
                          <a:spcPts val="0"/>
                        </a:spcAft>
                        <a:buClr>
                          <a:schemeClr val="dk1"/>
                        </a:buClr>
                        <a:buSzPts val="1100"/>
                        <a:buFont typeface="Calibri"/>
                        <a:buNone/>
                      </a:pPr>
                      <a:r>
                        <a:rPr lang="en" sz="1100" b="1">
                          <a:latin typeface="Calibri"/>
                          <a:ea typeface="Calibri"/>
                          <a:cs typeface="Calibri"/>
                          <a:sym typeface="Calibri"/>
                        </a:rPr>
                        <a:t>Stimulus </a:t>
                      </a:r>
                      <a:endParaRPr sz="1100"/>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r>
                        <a:rPr lang="en" sz="1100">
                          <a:latin typeface="Calibri"/>
                          <a:ea typeface="Calibri"/>
                          <a:cs typeface="Calibri"/>
                          <a:sym typeface="Calibri"/>
                        </a:rPr>
                        <a:t>Starting point</a:t>
                      </a:r>
                      <a:endParaRPr sz="1100">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133325">
                <a:tc>
                  <a:txBody>
                    <a:bodyPr/>
                    <a:lstStyle/>
                    <a:p>
                      <a:pPr marL="0" marR="0" lvl="0" indent="0" algn="l" rtl="0">
                        <a:lnSpc>
                          <a:spcPct val="100000"/>
                        </a:lnSpc>
                        <a:spcBef>
                          <a:spcPts val="0"/>
                        </a:spcBef>
                        <a:spcAft>
                          <a:spcPts val="0"/>
                        </a:spcAft>
                        <a:buClr>
                          <a:schemeClr val="dk1"/>
                        </a:buClr>
                        <a:buSzPts val="1100"/>
                        <a:buFont typeface="Calibri"/>
                        <a:buNone/>
                      </a:pPr>
                      <a:r>
                        <a:rPr lang="en" sz="1100" b="1">
                          <a:latin typeface="Calibri"/>
                          <a:ea typeface="Calibri"/>
                          <a:cs typeface="Calibri"/>
                          <a:sym typeface="Calibri"/>
                        </a:rPr>
                        <a:t>Intention</a:t>
                      </a:r>
                      <a:endParaRPr sz="1100" b="1">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D8D8"/>
                    </a:solidFill>
                  </a:tcPr>
                </a:tc>
                <a:tc>
                  <a:txBody>
                    <a:bodyPr/>
                    <a:lstStyle/>
                    <a:p>
                      <a:pPr marL="0" marR="0" lvl="0" indent="0" algn="l" rtl="0">
                        <a:lnSpc>
                          <a:spcPct val="100000"/>
                        </a:lnSpc>
                        <a:spcBef>
                          <a:spcPts val="0"/>
                        </a:spcBef>
                        <a:spcAft>
                          <a:spcPts val="0"/>
                        </a:spcAft>
                        <a:buClr>
                          <a:schemeClr val="dk1"/>
                        </a:buClr>
                        <a:buSzPts val="1100"/>
                        <a:buFont typeface="Calibri"/>
                        <a:buNone/>
                      </a:pPr>
                      <a:r>
                        <a:rPr lang="en" sz="1100">
                          <a:latin typeface="Calibri"/>
                          <a:ea typeface="Calibri"/>
                          <a:cs typeface="Calibri"/>
                          <a:sym typeface="Calibri"/>
                        </a:rPr>
                        <a:t>Goal / aim</a:t>
                      </a:r>
                      <a:endParaRPr sz="1100"/>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278125">
                <a:tc>
                  <a:txBody>
                    <a:bodyPr/>
                    <a:lstStyle/>
                    <a:p>
                      <a:pPr marL="0" marR="0" lvl="0" indent="0" algn="l" rtl="0">
                        <a:lnSpc>
                          <a:spcPct val="100000"/>
                        </a:lnSpc>
                        <a:spcBef>
                          <a:spcPts val="0"/>
                        </a:spcBef>
                        <a:spcAft>
                          <a:spcPts val="0"/>
                        </a:spcAft>
                        <a:buClr>
                          <a:schemeClr val="dk1"/>
                        </a:buClr>
                        <a:buSzPts val="1100"/>
                        <a:buFont typeface="Noto Sans Symbols"/>
                        <a:buNone/>
                      </a:pPr>
                      <a:r>
                        <a:rPr lang="en" sz="1100" b="1">
                          <a:latin typeface="Calibri"/>
                          <a:ea typeface="Calibri"/>
                          <a:cs typeface="Calibri"/>
                          <a:sym typeface="Calibri"/>
                        </a:rPr>
                        <a:t>Characterisation</a:t>
                      </a:r>
                      <a:endParaRPr sz="1100" b="1">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D8D8"/>
                    </a:solidFill>
                  </a:tcPr>
                </a:tc>
                <a:tc>
                  <a:txBody>
                    <a:bodyPr/>
                    <a:lstStyle/>
                    <a:p>
                      <a:pPr marL="0" marR="0" lvl="0" indent="0" algn="l" rtl="0">
                        <a:lnSpc>
                          <a:spcPct val="100000"/>
                        </a:lnSpc>
                        <a:spcBef>
                          <a:spcPts val="0"/>
                        </a:spcBef>
                        <a:spcAft>
                          <a:spcPts val="0"/>
                        </a:spcAft>
                        <a:buClr>
                          <a:schemeClr val="dk1"/>
                        </a:buClr>
                        <a:buSzPts val="1100"/>
                        <a:buFont typeface="Calibri"/>
                        <a:buNone/>
                      </a:pPr>
                      <a:r>
                        <a:rPr lang="en" sz="1100" b="0" i="0">
                          <a:solidFill>
                            <a:schemeClr val="dk1"/>
                          </a:solidFill>
                          <a:latin typeface="Calibri"/>
                          <a:ea typeface="Calibri"/>
                          <a:cs typeface="Calibri"/>
                          <a:sym typeface="Calibri"/>
                        </a:rPr>
                        <a:t>The creation of a character</a:t>
                      </a:r>
                      <a:endParaRPr sz="1100"/>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bl>
          </a:graphicData>
        </a:graphic>
      </p:graphicFrame>
      <p:sp>
        <p:nvSpPr>
          <p:cNvPr id="323" name="Google Shape;323;g210631b6bb8_0_0"/>
          <p:cNvSpPr/>
          <p:nvPr/>
        </p:nvSpPr>
        <p:spPr>
          <a:xfrm>
            <a:off x="4014007" y="-569170"/>
            <a:ext cx="963600" cy="1050300"/>
          </a:xfrm>
          <a:prstGeom prst="rect">
            <a:avLst/>
          </a:prstGeom>
          <a:noFill/>
          <a:ln>
            <a:noFill/>
          </a:ln>
        </p:spPr>
        <p:txBody>
          <a:bodyPr spcFirstLastPara="1" wrap="square" lIns="81650" tIns="40825" rIns="81650" bIns="408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 sz="1200" b="0" i="0" u="none" strike="noStrike" kern="0" cap="none" spc="0" normalizeH="0" baseline="0" noProof="0">
                <a:ln>
                  <a:noFill/>
                </a:ln>
                <a:solidFill>
                  <a:srgbClr val="000000"/>
                </a:solidFill>
                <a:effectLst/>
                <a:uLnTx/>
                <a:uFillTx/>
                <a:latin typeface="Arial"/>
                <a:ea typeface="Arial"/>
                <a:cs typeface="Arial"/>
                <a:sym typeface="Arial"/>
              </a:rPr>
              <a:t> </a:t>
            </a:r>
            <a:endParaRPr kumimoji="0" sz="8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 sz="1600" b="0" i="0" u="none" strike="noStrike" kern="0" cap="none" spc="0" normalizeH="0" baseline="0" noProof="0">
                <a:ln>
                  <a:noFill/>
                </a:ln>
                <a:solidFill>
                  <a:srgbClr val="000000"/>
                </a:solidFill>
                <a:effectLst/>
                <a:uLnTx/>
                <a:uFillTx/>
                <a:latin typeface="Arial"/>
                <a:ea typeface="Arial"/>
                <a:cs typeface="Arial"/>
                <a:sym typeface="Arial"/>
              </a:rPr>
              <a:t>  </a:t>
            </a:r>
            <a:br>
              <a:rPr kumimoji="0" lang="en" sz="38100" b="0" i="0" u="none" strike="noStrike" kern="0" cap="none" spc="0" normalizeH="0" baseline="0" noProof="0">
                <a:ln>
                  <a:noFill/>
                </a:ln>
                <a:solidFill>
                  <a:srgbClr val="000000"/>
                </a:solidFill>
                <a:effectLst/>
                <a:uLnTx/>
                <a:uFillTx/>
                <a:latin typeface="Arial"/>
                <a:ea typeface="Arial"/>
                <a:cs typeface="Arial"/>
                <a:sym typeface="Arial"/>
              </a:rPr>
            </a:b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600"/>
              <a:buFont typeface="Verdana"/>
              <a:buNone/>
              <a:tabLst/>
              <a:defRPr/>
            </a:pPr>
            <a:r>
              <a:rPr kumimoji="0" lang="en" sz="1600" b="1" i="0" u="none" strike="noStrike" kern="0" cap="none" spc="0" normalizeH="0" baseline="0" noProof="0">
                <a:ln>
                  <a:noFill/>
                </a:ln>
                <a:solidFill>
                  <a:srgbClr val="000000"/>
                </a:solidFill>
                <a:effectLst/>
                <a:uLnTx/>
                <a:uFillTx/>
                <a:latin typeface="Verdana"/>
                <a:ea typeface="Verdana"/>
                <a:cs typeface="Verdana"/>
                <a:sym typeface="Verdana"/>
              </a:rPr>
              <a:t>Drama</a:t>
            </a:r>
            <a:br>
              <a:rPr kumimoji="0" lang="en" sz="1600" b="0" i="0" u="none" strike="noStrike" kern="0" cap="none" spc="0" normalizeH="0" baseline="0" noProof="0">
                <a:ln>
                  <a:noFill/>
                </a:ln>
                <a:solidFill>
                  <a:srgbClr val="000000"/>
                </a:solidFill>
                <a:effectLst/>
                <a:uLnTx/>
                <a:uFillTx/>
                <a:latin typeface="Arial"/>
                <a:ea typeface="Arial"/>
                <a:cs typeface="Arial"/>
                <a:sym typeface="Arial"/>
              </a:rPr>
            </a:b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graphicFrame>
        <p:nvGraphicFramePr>
          <p:cNvPr id="324" name="Google Shape;324;g210631b6bb8_0_0"/>
          <p:cNvGraphicFramePr/>
          <p:nvPr/>
        </p:nvGraphicFramePr>
        <p:xfrm>
          <a:off x="5757513" y="2376049"/>
          <a:ext cx="3350900" cy="2565233"/>
        </p:xfrm>
        <a:graphic>
          <a:graphicData uri="http://schemas.openxmlformats.org/drawingml/2006/table">
            <a:tbl>
              <a:tblPr>
                <a:noFill/>
              </a:tblPr>
              <a:tblGrid>
                <a:gridCol w="3350900">
                  <a:extLst>
                    <a:ext uri="{9D8B030D-6E8A-4147-A177-3AD203B41FA5}">
                      <a16:colId xmlns:a16="http://schemas.microsoft.com/office/drawing/2014/main" val="20000"/>
                    </a:ext>
                  </a:extLst>
                </a:gridCol>
              </a:tblGrid>
              <a:tr h="278900">
                <a:tc>
                  <a:txBody>
                    <a:bodyPr/>
                    <a:lstStyle/>
                    <a:p>
                      <a:pPr marL="0" marR="0" lvl="0" indent="0" algn="l" rtl="0">
                        <a:lnSpc>
                          <a:spcPct val="115000"/>
                        </a:lnSpc>
                        <a:spcBef>
                          <a:spcPts val="0"/>
                        </a:spcBef>
                        <a:spcAft>
                          <a:spcPts val="0"/>
                        </a:spcAft>
                        <a:buNone/>
                      </a:pPr>
                      <a:r>
                        <a:rPr lang="en" sz="1400" b="1">
                          <a:solidFill>
                            <a:schemeClr val="dk1"/>
                          </a:solidFill>
                          <a:latin typeface="Calibri"/>
                          <a:ea typeface="Calibri"/>
                          <a:cs typeface="Calibri"/>
                          <a:sym typeface="Calibri"/>
                        </a:rPr>
                        <a:t>The Basics of Puppetry </a:t>
                      </a:r>
                      <a:endParaRPr sz="800">
                        <a:latin typeface="Calibri"/>
                        <a:ea typeface="Calibri"/>
                        <a:cs typeface="Calibri"/>
                        <a:sym typeface="Calibri"/>
                      </a:endParaRPr>
                    </a:p>
                  </a:txBody>
                  <a:tcPr marL="63300" marR="633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600775">
                <a:tc>
                  <a:txBody>
                    <a:bodyPr/>
                    <a:lstStyle/>
                    <a:p>
                      <a:pPr marL="0" marR="0" lvl="0" indent="0" algn="l" rtl="0">
                        <a:lnSpc>
                          <a:spcPct val="115000"/>
                        </a:lnSpc>
                        <a:spcBef>
                          <a:spcPts val="0"/>
                        </a:spcBef>
                        <a:spcAft>
                          <a:spcPts val="0"/>
                        </a:spcAft>
                        <a:buNone/>
                      </a:pPr>
                      <a:r>
                        <a:rPr lang="en" sz="900">
                          <a:latin typeface="Arial"/>
                          <a:ea typeface="Arial"/>
                          <a:cs typeface="Arial"/>
                          <a:sym typeface="Arial"/>
                        </a:rPr>
                        <a:t>The three principles of puppetry: </a:t>
                      </a:r>
                      <a:endParaRPr sz="800">
                        <a:latin typeface="Calibri"/>
                        <a:ea typeface="Calibri"/>
                        <a:cs typeface="Calibri"/>
                        <a:sym typeface="Calibri"/>
                      </a:endParaRPr>
                    </a:p>
                    <a:p>
                      <a:pPr marL="266700" marR="0" lvl="0" indent="-260350" algn="l" rtl="0">
                        <a:spcBef>
                          <a:spcPts val="0"/>
                        </a:spcBef>
                        <a:spcAft>
                          <a:spcPts val="0"/>
                        </a:spcAft>
                        <a:buClr>
                          <a:schemeClr val="dk1"/>
                        </a:buClr>
                        <a:buSzPts val="900"/>
                        <a:buFont typeface="Arial"/>
                        <a:buChar char="•"/>
                      </a:pPr>
                      <a:r>
                        <a:rPr lang="en" sz="900" b="1">
                          <a:latin typeface="Arial"/>
                          <a:ea typeface="Arial"/>
                          <a:cs typeface="Arial"/>
                          <a:sym typeface="Arial"/>
                        </a:rPr>
                        <a:t>BREATH</a:t>
                      </a:r>
                      <a:r>
                        <a:rPr lang="en" sz="900">
                          <a:latin typeface="Arial"/>
                          <a:ea typeface="Arial"/>
                          <a:cs typeface="Arial"/>
                          <a:sym typeface="Arial"/>
                        </a:rPr>
                        <a:t> – making the puppet breathe</a:t>
                      </a:r>
                      <a:endParaRPr sz="800">
                        <a:latin typeface="Calibri"/>
                        <a:ea typeface="Calibri"/>
                        <a:cs typeface="Calibri"/>
                        <a:sym typeface="Calibri"/>
                      </a:endParaRPr>
                    </a:p>
                    <a:p>
                      <a:pPr marL="266700" marR="0" lvl="0" indent="-260350" algn="l" rtl="0">
                        <a:spcBef>
                          <a:spcPts val="0"/>
                        </a:spcBef>
                        <a:spcAft>
                          <a:spcPts val="0"/>
                        </a:spcAft>
                        <a:buClr>
                          <a:schemeClr val="dk1"/>
                        </a:buClr>
                        <a:buSzPts val="900"/>
                        <a:buFont typeface="Arial"/>
                        <a:buChar char="•"/>
                      </a:pPr>
                      <a:r>
                        <a:rPr lang="en" sz="900" b="1">
                          <a:latin typeface="Arial"/>
                          <a:ea typeface="Arial"/>
                          <a:cs typeface="Arial"/>
                          <a:sym typeface="Arial"/>
                        </a:rPr>
                        <a:t>FOCUS</a:t>
                      </a:r>
                      <a:r>
                        <a:rPr lang="en" sz="900">
                          <a:latin typeface="Arial"/>
                          <a:ea typeface="Arial"/>
                          <a:cs typeface="Arial"/>
                          <a:sym typeface="Arial"/>
                        </a:rPr>
                        <a:t> – where the puppet is looking</a:t>
                      </a:r>
                      <a:endParaRPr sz="800">
                        <a:latin typeface="Calibri"/>
                        <a:ea typeface="Calibri"/>
                        <a:cs typeface="Calibri"/>
                        <a:sym typeface="Calibri"/>
                      </a:endParaRPr>
                    </a:p>
                    <a:p>
                      <a:pPr marL="266700" marR="0" lvl="0" indent="-260350" algn="l" rtl="0">
                        <a:spcBef>
                          <a:spcPts val="0"/>
                        </a:spcBef>
                        <a:spcAft>
                          <a:spcPts val="0"/>
                        </a:spcAft>
                        <a:buClr>
                          <a:schemeClr val="dk1"/>
                        </a:buClr>
                        <a:buSzPts val="900"/>
                        <a:buFont typeface="Arial"/>
                        <a:buChar char="•"/>
                      </a:pPr>
                      <a:r>
                        <a:rPr lang="en" sz="900" b="1">
                          <a:latin typeface="Arial"/>
                          <a:ea typeface="Arial"/>
                          <a:cs typeface="Arial"/>
                          <a:sym typeface="Arial"/>
                        </a:rPr>
                        <a:t>WEIGHT</a:t>
                      </a:r>
                      <a:r>
                        <a:rPr lang="en" sz="900">
                          <a:latin typeface="Arial"/>
                          <a:ea typeface="Arial"/>
                          <a:cs typeface="Arial"/>
                          <a:sym typeface="Arial"/>
                        </a:rPr>
                        <a:t> – considering gravity and avoiding floating</a:t>
                      </a:r>
                      <a:endParaRPr sz="800">
                        <a:latin typeface="Calibri"/>
                        <a:ea typeface="Calibri"/>
                        <a:cs typeface="Calibri"/>
                        <a:sym typeface="Calibri"/>
                      </a:endParaRPr>
                    </a:p>
                  </a:txBody>
                  <a:tcPr marL="63300" marR="633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10850">
                <a:tc>
                  <a:txBody>
                    <a:bodyPr/>
                    <a:lstStyle/>
                    <a:p>
                      <a:pPr marL="0" marR="0" lvl="0" indent="0" algn="l" rtl="0">
                        <a:lnSpc>
                          <a:spcPct val="115000"/>
                        </a:lnSpc>
                        <a:spcBef>
                          <a:spcPts val="0"/>
                        </a:spcBef>
                        <a:spcAft>
                          <a:spcPts val="0"/>
                        </a:spcAft>
                        <a:buNone/>
                      </a:pPr>
                      <a:r>
                        <a:rPr lang="en" sz="900" b="1">
                          <a:latin typeface="Arial"/>
                          <a:ea typeface="Arial"/>
                          <a:cs typeface="Arial"/>
                          <a:sym typeface="Arial"/>
                        </a:rPr>
                        <a:t>Hot seating </a:t>
                      </a:r>
                      <a:r>
                        <a:rPr lang="en" sz="900">
                          <a:latin typeface="Arial"/>
                          <a:ea typeface="Arial"/>
                          <a:cs typeface="Arial"/>
                          <a:sym typeface="Arial"/>
                        </a:rPr>
                        <a:t>can be used to understand a character more.</a:t>
                      </a:r>
                      <a:endParaRPr sz="800">
                        <a:latin typeface="Calibri"/>
                        <a:ea typeface="Calibri"/>
                        <a:cs typeface="Calibri"/>
                        <a:sym typeface="Calibri"/>
                      </a:endParaRPr>
                    </a:p>
                  </a:txBody>
                  <a:tcPr marL="63300" marR="633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82375">
                <a:tc>
                  <a:txBody>
                    <a:bodyPr/>
                    <a:lstStyle/>
                    <a:p>
                      <a:pPr marL="0" marR="0" lvl="0" indent="0" algn="l" rtl="0">
                        <a:lnSpc>
                          <a:spcPct val="115000"/>
                        </a:lnSpc>
                        <a:spcBef>
                          <a:spcPts val="0"/>
                        </a:spcBef>
                        <a:spcAft>
                          <a:spcPts val="0"/>
                        </a:spcAft>
                        <a:buNone/>
                      </a:pPr>
                      <a:r>
                        <a:rPr lang="en" sz="900">
                          <a:latin typeface="Arial"/>
                          <a:ea typeface="Arial"/>
                          <a:cs typeface="Arial"/>
                          <a:sym typeface="Arial"/>
                        </a:rPr>
                        <a:t>A variety of </a:t>
                      </a:r>
                      <a:r>
                        <a:rPr lang="en" sz="900" b="1">
                          <a:latin typeface="Arial"/>
                          <a:ea typeface="Arial"/>
                          <a:cs typeface="Arial"/>
                          <a:sym typeface="Arial"/>
                        </a:rPr>
                        <a:t>vocal techniques </a:t>
                      </a:r>
                      <a:r>
                        <a:rPr lang="en" sz="900">
                          <a:latin typeface="Arial"/>
                          <a:ea typeface="Arial"/>
                          <a:cs typeface="Arial"/>
                          <a:sym typeface="Arial"/>
                        </a:rPr>
                        <a:t>should be used to create a clear character for your puppet. </a:t>
                      </a:r>
                      <a:endParaRPr sz="800">
                        <a:latin typeface="Calibri"/>
                        <a:ea typeface="Calibri"/>
                        <a:cs typeface="Calibri"/>
                        <a:sym typeface="Calibri"/>
                      </a:endParaRPr>
                    </a:p>
                  </a:txBody>
                  <a:tcPr marL="63300" marR="633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579900">
                <a:tc>
                  <a:txBody>
                    <a:bodyPr/>
                    <a:lstStyle/>
                    <a:p>
                      <a:pPr marL="0" marR="0" lvl="0" indent="0" algn="l" rtl="0">
                        <a:lnSpc>
                          <a:spcPct val="115000"/>
                        </a:lnSpc>
                        <a:spcBef>
                          <a:spcPts val="0"/>
                        </a:spcBef>
                        <a:spcAft>
                          <a:spcPts val="0"/>
                        </a:spcAft>
                        <a:buNone/>
                      </a:pPr>
                      <a:r>
                        <a:rPr lang="en" sz="900">
                          <a:latin typeface="Arial"/>
                          <a:ea typeface="Arial"/>
                          <a:cs typeface="Arial"/>
                          <a:sym typeface="Arial"/>
                        </a:rPr>
                        <a:t>A puppets’ mouth needs to open on each</a:t>
                      </a:r>
                      <a:r>
                        <a:rPr lang="en" sz="900" b="1">
                          <a:latin typeface="Arial"/>
                          <a:ea typeface="Arial"/>
                          <a:cs typeface="Arial"/>
                          <a:sym typeface="Arial"/>
                        </a:rPr>
                        <a:t> syllable </a:t>
                      </a:r>
                      <a:r>
                        <a:rPr lang="en" sz="900">
                          <a:latin typeface="Arial"/>
                          <a:ea typeface="Arial"/>
                          <a:cs typeface="Arial"/>
                          <a:sym typeface="Arial"/>
                        </a:rPr>
                        <a:t>(beat) of a word to make the puppet look believable for an audience.</a:t>
                      </a:r>
                      <a:endParaRPr sz="800">
                        <a:latin typeface="Calibri"/>
                        <a:ea typeface="Calibri"/>
                        <a:cs typeface="Calibri"/>
                        <a:sym typeface="Calibri"/>
                      </a:endParaRPr>
                    </a:p>
                  </a:txBody>
                  <a:tcPr marL="63300" marR="633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170450">
                <a:tc>
                  <a:txBody>
                    <a:bodyPr/>
                    <a:lstStyle/>
                    <a:p>
                      <a:pPr marL="0" marR="0" lvl="0" indent="0" algn="l" rtl="0">
                        <a:lnSpc>
                          <a:spcPct val="115000"/>
                        </a:lnSpc>
                        <a:spcBef>
                          <a:spcPts val="0"/>
                        </a:spcBef>
                        <a:spcAft>
                          <a:spcPts val="0"/>
                        </a:spcAft>
                        <a:buClr>
                          <a:schemeClr val="dk1"/>
                        </a:buClr>
                        <a:buSzPts val="800"/>
                        <a:buFont typeface="Arial"/>
                        <a:buNone/>
                      </a:pPr>
                      <a:r>
                        <a:rPr lang="en" sz="800">
                          <a:latin typeface="Arial"/>
                          <a:ea typeface="Arial"/>
                          <a:cs typeface="Arial"/>
                          <a:sym typeface="Arial"/>
                        </a:rPr>
                        <a:t>The puppeteer should make sure all parts of the puppet are being controlled at all times to make it look alive</a:t>
                      </a:r>
                      <a:endParaRPr sz="800">
                        <a:latin typeface="Calibri"/>
                        <a:ea typeface="Calibri"/>
                        <a:cs typeface="Calibri"/>
                        <a:sym typeface="Calibri"/>
                      </a:endParaRPr>
                    </a:p>
                    <a:p>
                      <a:pPr marL="0" marR="0" lvl="0" indent="0" algn="l" rtl="0">
                        <a:lnSpc>
                          <a:spcPct val="115000"/>
                        </a:lnSpc>
                        <a:spcBef>
                          <a:spcPts val="0"/>
                        </a:spcBef>
                        <a:spcAft>
                          <a:spcPts val="0"/>
                        </a:spcAft>
                        <a:buNone/>
                      </a:pPr>
                      <a:endParaRPr sz="800">
                        <a:latin typeface="Calibri"/>
                        <a:ea typeface="Calibri"/>
                        <a:cs typeface="Calibri"/>
                        <a:sym typeface="Calibri"/>
                      </a:endParaRPr>
                    </a:p>
                  </a:txBody>
                  <a:tcPr marL="63300" marR="633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325" name="Google Shape;325;g210631b6bb8_0_0"/>
          <p:cNvPicPr preferRelativeResize="0"/>
          <p:nvPr/>
        </p:nvPicPr>
        <p:blipFill rotWithShape="1">
          <a:blip r:embed="rId3">
            <a:alphaModFix/>
          </a:blip>
          <a:srcRect/>
          <a:stretch/>
        </p:blipFill>
        <p:spPr>
          <a:xfrm>
            <a:off x="3787326" y="132449"/>
            <a:ext cx="1301119" cy="961286"/>
          </a:xfrm>
          <a:prstGeom prst="rect">
            <a:avLst/>
          </a:prstGeom>
          <a:noFill/>
          <a:ln>
            <a:noFill/>
          </a:ln>
        </p:spPr>
      </p:pic>
      <p:pic>
        <p:nvPicPr>
          <p:cNvPr id="326" name="Google Shape;326;g210631b6bb8_0_0"/>
          <p:cNvPicPr preferRelativeResize="0"/>
          <p:nvPr/>
        </p:nvPicPr>
        <p:blipFill rotWithShape="1">
          <a:blip r:embed="rId4">
            <a:alphaModFix/>
          </a:blip>
          <a:srcRect/>
          <a:stretch/>
        </p:blipFill>
        <p:spPr>
          <a:xfrm>
            <a:off x="2507671" y="132457"/>
            <a:ext cx="1301119" cy="1301119"/>
          </a:xfrm>
          <a:prstGeom prst="rect">
            <a:avLst/>
          </a:prstGeom>
          <a:noFill/>
          <a:ln>
            <a:noFill/>
          </a:ln>
        </p:spPr>
      </p:pic>
      <p:graphicFrame>
        <p:nvGraphicFramePr>
          <p:cNvPr id="327" name="Google Shape;327;g210631b6bb8_0_0"/>
          <p:cNvGraphicFramePr/>
          <p:nvPr/>
        </p:nvGraphicFramePr>
        <p:xfrm>
          <a:off x="64845" y="924378"/>
          <a:ext cx="3003500" cy="4001745"/>
        </p:xfrm>
        <a:graphic>
          <a:graphicData uri="http://schemas.openxmlformats.org/drawingml/2006/table">
            <a:tbl>
              <a:tblPr firstRow="1" bandRow="1">
                <a:noFill/>
              </a:tblPr>
              <a:tblGrid>
                <a:gridCol w="1233900">
                  <a:extLst>
                    <a:ext uri="{9D8B030D-6E8A-4147-A177-3AD203B41FA5}">
                      <a16:colId xmlns:a16="http://schemas.microsoft.com/office/drawing/2014/main" val="20000"/>
                    </a:ext>
                  </a:extLst>
                </a:gridCol>
                <a:gridCol w="1769600">
                  <a:extLst>
                    <a:ext uri="{9D8B030D-6E8A-4147-A177-3AD203B41FA5}">
                      <a16:colId xmlns:a16="http://schemas.microsoft.com/office/drawing/2014/main" val="20001"/>
                    </a:ext>
                  </a:extLst>
                </a:gridCol>
              </a:tblGrid>
              <a:tr h="278125">
                <a:tc gridSpan="2">
                  <a:txBody>
                    <a:bodyPr/>
                    <a:lstStyle/>
                    <a:p>
                      <a:pPr marL="0" marR="0" lvl="0" indent="0" algn="l" rtl="0">
                        <a:spcBef>
                          <a:spcPts val="0"/>
                        </a:spcBef>
                        <a:spcAft>
                          <a:spcPts val="0"/>
                        </a:spcAft>
                        <a:buNone/>
                      </a:pPr>
                      <a:r>
                        <a:rPr lang="en" sz="1100">
                          <a:solidFill>
                            <a:srgbClr val="000000"/>
                          </a:solidFill>
                          <a:latin typeface="Calibri"/>
                          <a:ea typeface="Calibri"/>
                          <a:cs typeface="Calibri"/>
                          <a:sym typeface="Calibri"/>
                        </a:rPr>
                        <a:t>Vocal Techniques</a:t>
                      </a:r>
                      <a:endParaRPr sz="1100"/>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D8D8"/>
                    </a:solidFill>
                  </a:tcPr>
                </a:tc>
                <a:tc hMerge="1">
                  <a:txBody>
                    <a:bodyPr/>
                    <a:lstStyle/>
                    <a:p>
                      <a:endParaRPr lang="en-US"/>
                    </a:p>
                  </a:txBody>
                  <a:tcPr/>
                </a:tc>
                <a:extLst>
                  <a:ext uri="{0D108BD9-81ED-4DB2-BD59-A6C34878D82A}">
                    <a16:rowId xmlns:a16="http://schemas.microsoft.com/office/drawing/2014/main" val="10000"/>
                  </a:ext>
                </a:extLst>
              </a:tr>
              <a:tr h="278125">
                <a:tc>
                  <a:txBody>
                    <a:bodyPr/>
                    <a:lstStyle/>
                    <a:p>
                      <a:pPr marL="0" marR="0" lvl="0" indent="0" algn="l" rtl="0">
                        <a:spcBef>
                          <a:spcPts val="0"/>
                        </a:spcBef>
                        <a:spcAft>
                          <a:spcPts val="0"/>
                        </a:spcAft>
                        <a:buNone/>
                      </a:pPr>
                      <a:r>
                        <a:rPr lang="en" sz="1100" b="1">
                          <a:solidFill>
                            <a:srgbClr val="000000"/>
                          </a:solidFill>
                          <a:latin typeface="Calibri"/>
                          <a:ea typeface="Calibri"/>
                          <a:cs typeface="Calibri"/>
                          <a:sym typeface="Calibri"/>
                        </a:rPr>
                        <a:t>Key Word</a:t>
                      </a:r>
                      <a:endParaRPr sz="1100"/>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r>
                        <a:rPr lang="en" sz="1100" b="1">
                          <a:solidFill>
                            <a:srgbClr val="000000"/>
                          </a:solidFill>
                          <a:latin typeface="Calibri"/>
                          <a:ea typeface="Calibri"/>
                          <a:cs typeface="Calibri"/>
                          <a:sym typeface="Calibri"/>
                        </a:rPr>
                        <a:t>Definition</a:t>
                      </a:r>
                      <a:endParaRPr sz="1100"/>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D8D8"/>
                    </a:solidFill>
                  </a:tcPr>
                </a:tc>
                <a:extLst>
                  <a:ext uri="{0D108BD9-81ED-4DB2-BD59-A6C34878D82A}">
                    <a16:rowId xmlns:a16="http://schemas.microsoft.com/office/drawing/2014/main" val="10001"/>
                  </a:ext>
                </a:extLst>
              </a:tr>
              <a:tr h="172350">
                <a:tc>
                  <a:txBody>
                    <a:bodyPr/>
                    <a:lstStyle/>
                    <a:p>
                      <a:pPr marL="0" marR="0" lvl="0" indent="0" algn="l" rtl="0">
                        <a:spcBef>
                          <a:spcPts val="0"/>
                        </a:spcBef>
                        <a:spcAft>
                          <a:spcPts val="0"/>
                        </a:spcAft>
                        <a:buClr>
                          <a:schemeClr val="dk1"/>
                        </a:buClr>
                        <a:buSzPts val="900"/>
                        <a:buFont typeface="Noto Sans Symbols"/>
                        <a:buNone/>
                      </a:pPr>
                      <a:r>
                        <a:rPr lang="en" sz="900" b="1">
                          <a:solidFill>
                            <a:schemeClr val="dk1"/>
                          </a:solidFill>
                          <a:latin typeface="Calibri"/>
                          <a:ea typeface="Calibri"/>
                          <a:cs typeface="Calibri"/>
                          <a:sym typeface="Calibri"/>
                        </a:rPr>
                        <a:t>Tone</a:t>
                      </a:r>
                      <a:endParaRPr sz="900" b="1">
                        <a:solidFill>
                          <a:schemeClr val="dk1"/>
                        </a:solidFill>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D8D8"/>
                    </a:solidFill>
                  </a:tcPr>
                </a:tc>
                <a:tc>
                  <a:txBody>
                    <a:bodyPr/>
                    <a:lstStyle/>
                    <a:p>
                      <a:pPr marL="0" marR="0" lvl="0" indent="0" algn="l" rtl="0">
                        <a:lnSpc>
                          <a:spcPct val="100000"/>
                        </a:lnSpc>
                        <a:spcBef>
                          <a:spcPts val="0"/>
                        </a:spcBef>
                        <a:spcAft>
                          <a:spcPts val="0"/>
                        </a:spcAft>
                        <a:buClr>
                          <a:schemeClr val="dk1"/>
                        </a:buClr>
                        <a:buSzPts val="900"/>
                        <a:buFont typeface="Calibri"/>
                        <a:buNone/>
                      </a:pPr>
                      <a:r>
                        <a:rPr lang="en" sz="900">
                          <a:solidFill>
                            <a:schemeClr val="dk1"/>
                          </a:solidFill>
                          <a:latin typeface="Calibri"/>
                          <a:ea typeface="Calibri"/>
                          <a:cs typeface="Calibri"/>
                          <a:sym typeface="Calibri"/>
                        </a:rPr>
                        <a:t>Emotion / mood</a:t>
                      </a:r>
                      <a:endParaRPr sz="900">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18250">
                <a:tc>
                  <a:txBody>
                    <a:bodyPr/>
                    <a:lstStyle/>
                    <a:p>
                      <a:pPr marL="0" marR="0" lvl="0" indent="0" algn="l" rtl="0">
                        <a:lnSpc>
                          <a:spcPct val="100000"/>
                        </a:lnSpc>
                        <a:spcBef>
                          <a:spcPts val="0"/>
                        </a:spcBef>
                        <a:spcAft>
                          <a:spcPts val="0"/>
                        </a:spcAft>
                        <a:buClr>
                          <a:schemeClr val="dk1"/>
                        </a:buClr>
                        <a:buSzPts val="900"/>
                        <a:buFont typeface="Calibri"/>
                        <a:buNone/>
                      </a:pPr>
                      <a:r>
                        <a:rPr lang="en" sz="900" b="1">
                          <a:solidFill>
                            <a:schemeClr val="dk1"/>
                          </a:solidFill>
                          <a:latin typeface="Calibri"/>
                          <a:ea typeface="Calibri"/>
                          <a:cs typeface="Calibri"/>
                          <a:sym typeface="Calibri"/>
                        </a:rPr>
                        <a:t>Volume</a:t>
                      </a:r>
                      <a:endParaRPr sz="900" b="1">
                        <a:solidFill>
                          <a:schemeClr val="dk1"/>
                        </a:solidFill>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D8D8"/>
                    </a:solidFill>
                  </a:tcPr>
                </a:tc>
                <a:tc>
                  <a:txBody>
                    <a:bodyPr/>
                    <a:lstStyle/>
                    <a:p>
                      <a:pPr marL="0" marR="0" lvl="0" indent="0" algn="l" rtl="0">
                        <a:lnSpc>
                          <a:spcPct val="100000"/>
                        </a:lnSpc>
                        <a:spcBef>
                          <a:spcPts val="0"/>
                        </a:spcBef>
                        <a:spcAft>
                          <a:spcPts val="0"/>
                        </a:spcAft>
                        <a:buClr>
                          <a:schemeClr val="dk1"/>
                        </a:buClr>
                        <a:buSzPts val="900"/>
                        <a:buFont typeface="Calibri"/>
                        <a:buNone/>
                      </a:pPr>
                      <a:r>
                        <a:rPr lang="en" sz="900" b="0" i="0">
                          <a:solidFill>
                            <a:schemeClr val="dk1"/>
                          </a:solidFill>
                          <a:latin typeface="Calibri"/>
                          <a:ea typeface="Calibri"/>
                          <a:cs typeface="Calibri"/>
                          <a:sym typeface="Calibri"/>
                        </a:rPr>
                        <a:t>How loud or quiet your voice is</a:t>
                      </a:r>
                      <a:endParaRPr sz="900" b="0">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278125">
                <a:tc>
                  <a:txBody>
                    <a:bodyPr/>
                    <a:lstStyle/>
                    <a:p>
                      <a:pPr marL="0" marR="0" lvl="0" indent="0" algn="l" rtl="0">
                        <a:lnSpc>
                          <a:spcPct val="100000"/>
                        </a:lnSpc>
                        <a:spcBef>
                          <a:spcPts val="0"/>
                        </a:spcBef>
                        <a:spcAft>
                          <a:spcPts val="0"/>
                        </a:spcAft>
                        <a:buClr>
                          <a:schemeClr val="dk1"/>
                        </a:buClr>
                        <a:buSzPts val="900"/>
                        <a:buFont typeface="Calibri"/>
                        <a:buNone/>
                      </a:pPr>
                      <a:r>
                        <a:rPr lang="en" sz="900" b="1">
                          <a:solidFill>
                            <a:schemeClr val="dk1"/>
                          </a:solidFill>
                          <a:latin typeface="Calibri"/>
                          <a:ea typeface="Calibri"/>
                          <a:cs typeface="Calibri"/>
                          <a:sym typeface="Calibri"/>
                        </a:rPr>
                        <a:t>Pitch</a:t>
                      </a:r>
                      <a:endParaRPr sz="900" b="1">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r>
                        <a:rPr lang="en" sz="900" b="0" i="0">
                          <a:solidFill>
                            <a:schemeClr val="dk1"/>
                          </a:solidFill>
                          <a:latin typeface="Calibri"/>
                          <a:ea typeface="Calibri"/>
                          <a:cs typeface="Calibri"/>
                          <a:sym typeface="Calibri"/>
                        </a:rPr>
                        <a:t>Speaking in a high, low or natural voice</a:t>
                      </a:r>
                      <a:endParaRPr sz="900" b="0">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114300">
                <a:tc>
                  <a:txBody>
                    <a:bodyPr/>
                    <a:lstStyle/>
                    <a:p>
                      <a:pPr marL="0" marR="0" lvl="0" indent="0" algn="l" rtl="0">
                        <a:lnSpc>
                          <a:spcPct val="100000"/>
                        </a:lnSpc>
                        <a:spcBef>
                          <a:spcPts val="0"/>
                        </a:spcBef>
                        <a:spcAft>
                          <a:spcPts val="0"/>
                        </a:spcAft>
                        <a:buClr>
                          <a:schemeClr val="dk1"/>
                        </a:buClr>
                        <a:buSzPts val="900"/>
                        <a:buFont typeface="Calibri"/>
                        <a:buNone/>
                      </a:pPr>
                      <a:r>
                        <a:rPr lang="en" sz="900" b="1">
                          <a:solidFill>
                            <a:schemeClr val="dk1"/>
                          </a:solidFill>
                          <a:latin typeface="Calibri"/>
                          <a:ea typeface="Calibri"/>
                          <a:cs typeface="Calibri"/>
                          <a:sym typeface="Calibri"/>
                        </a:rPr>
                        <a:t>Pace</a:t>
                      </a:r>
                      <a:endParaRPr sz="900" b="1">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r>
                        <a:rPr lang="en" sz="900" b="0" i="0">
                          <a:solidFill>
                            <a:schemeClr val="dk1"/>
                          </a:solidFill>
                          <a:latin typeface="Calibri"/>
                          <a:ea typeface="Calibri"/>
                          <a:cs typeface="Calibri"/>
                          <a:sym typeface="Calibri"/>
                        </a:rPr>
                        <a:t>The speed at which lines are delivered</a:t>
                      </a:r>
                      <a:endParaRPr sz="900" b="0">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278125">
                <a:tc>
                  <a:txBody>
                    <a:bodyPr/>
                    <a:lstStyle/>
                    <a:p>
                      <a:pPr marL="0" marR="0" lvl="0" indent="0" algn="l" rtl="0">
                        <a:spcBef>
                          <a:spcPts val="0"/>
                        </a:spcBef>
                        <a:spcAft>
                          <a:spcPts val="0"/>
                        </a:spcAft>
                        <a:buClr>
                          <a:schemeClr val="dk1"/>
                        </a:buClr>
                        <a:buSzPts val="900"/>
                        <a:buFont typeface="Noto Sans Symbols"/>
                        <a:buNone/>
                      </a:pPr>
                      <a:r>
                        <a:rPr lang="en" sz="900" b="1">
                          <a:solidFill>
                            <a:schemeClr val="dk1"/>
                          </a:solidFill>
                          <a:latin typeface="Calibri"/>
                          <a:ea typeface="Calibri"/>
                          <a:cs typeface="Calibri"/>
                          <a:sym typeface="Calibri"/>
                        </a:rPr>
                        <a:t>Pause</a:t>
                      </a:r>
                      <a:endParaRPr sz="900" b="1">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D8D8"/>
                    </a:solidFill>
                  </a:tcPr>
                </a:tc>
                <a:tc>
                  <a:txBody>
                    <a:bodyPr/>
                    <a:lstStyle/>
                    <a:p>
                      <a:pPr marL="0" marR="0" lvl="0" indent="0" algn="l" rtl="0">
                        <a:lnSpc>
                          <a:spcPct val="100000"/>
                        </a:lnSpc>
                        <a:spcBef>
                          <a:spcPts val="0"/>
                        </a:spcBef>
                        <a:spcAft>
                          <a:spcPts val="0"/>
                        </a:spcAft>
                        <a:buClr>
                          <a:schemeClr val="dk1"/>
                        </a:buClr>
                        <a:buSzPts val="900"/>
                        <a:buFont typeface="Calibri"/>
                        <a:buNone/>
                      </a:pPr>
                      <a:r>
                        <a:rPr lang="en" sz="900" b="0" i="0">
                          <a:solidFill>
                            <a:schemeClr val="dk1"/>
                          </a:solidFill>
                          <a:latin typeface="Calibri"/>
                          <a:ea typeface="Calibri"/>
                          <a:cs typeface="Calibri"/>
                          <a:sym typeface="Calibri"/>
                        </a:rPr>
                        <a:t>Where the characters are not speaking</a:t>
                      </a:r>
                      <a:endParaRPr sz="900" b="0" i="0">
                        <a:solidFill>
                          <a:schemeClr val="dk1"/>
                        </a:solidFill>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278125">
                <a:tc>
                  <a:txBody>
                    <a:bodyPr/>
                    <a:lstStyle/>
                    <a:p>
                      <a:pPr marL="0" marR="0" lvl="0" indent="0" algn="l" rtl="0">
                        <a:lnSpc>
                          <a:spcPct val="100000"/>
                        </a:lnSpc>
                        <a:spcBef>
                          <a:spcPts val="0"/>
                        </a:spcBef>
                        <a:spcAft>
                          <a:spcPts val="0"/>
                        </a:spcAft>
                        <a:buClr>
                          <a:schemeClr val="dk1"/>
                        </a:buClr>
                        <a:buSzPts val="900"/>
                        <a:buFont typeface="Calibri"/>
                        <a:buNone/>
                      </a:pPr>
                      <a:r>
                        <a:rPr lang="en" sz="900" b="1">
                          <a:solidFill>
                            <a:schemeClr val="dk1"/>
                          </a:solidFill>
                          <a:latin typeface="Calibri"/>
                          <a:ea typeface="Calibri"/>
                          <a:cs typeface="Calibri"/>
                          <a:sym typeface="Calibri"/>
                        </a:rPr>
                        <a:t>Accent</a:t>
                      </a:r>
                      <a:endParaRPr sz="900" b="1">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r>
                        <a:rPr lang="en" sz="900" b="0" i="0">
                          <a:solidFill>
                            <a:schemeClr val="dk1"/>
                          </a:solidFill>
                          <a:latin typeface="Calibri"/>
                          <a:ea typeface="Calibri"/>
                          <a:cs typeface="Calibri"/>
                          <a:sym typeface="Calibri"/>
                        </a:rPr>
                        <a:t>Manner of speaking or pronunciation</a:t>
                      </a:r>
                      <a:endParaRPr sz="900" b="0">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166875">
                <a:tc>
                  <a:txBody>
                    <a:bodyPr/>
                    <a:lstStyle/>
                    <a:p>
                      <a:pPr marL="0" marR="0" lvl="0" indent="0" algn="l" rtl="0">
                        <a:spcBef>
                          <a:spcPts val="0"/>
                        </a:spcBef>
                        <a:spcAft>
                          <a:spcPts val="0"/>
                        </a:spcAft>
                        <a:buNone/>
                      </a:pPr>
                      <a:r>
                        <a:rPr lang="en" sz="900" b="1">
                          <a:solidFill>
                            <a:schemeClr val="dk1"/>
                          </a:solidFill>
                          <a:latin typeface="Calibri"/>
                          <a:ea typeface="Calibri"/>
                          <a:cs typeface="Calibri"/>
                          <a:sym typeface="Calibri"/>
                        </a:rPr>
                        <a:t>Emphasis / </a:t>
                      </a:r>
                      <a:endParaRPr sz="1100"/>
                    </a:p>
                    <a:p>
                      <a:pPr marL="0" marR="0" lvl="0" indent="0" algn="l" rtl="0">
                        <a:spcBef>
                          <a:spcPts val="0"/>
                        </a:spcBef>
                        <a:spcAft>
                          <a:spcPts val="0"/>
                        </a:spcAft>
                        <a:buNone/>
                      </a:pPr>
                      <a:r>
                        <a:rPr lang="en" sz="900" b="1">
                          <a:solidFill>
                            <a:schemeClr val="dk1"/>
                          </a:solidFill>
                          <a:latin typeface="Calibri"/>
                          <a:ea typeface="Calibri"/>
                          <a:cs typeface="Calibri"/>
                          <a:sym typeface="Calibri"/>
                        </a:rPr>
                        <a:t>Stress</a:t>
                      </a:r>
                      <a:endParaRPr sz="900" b="1">
                        <a:solidFill>
                          <a:schemeClr val="dk1"/>
                        </a:solidFill>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r>
                        <a:rPr lang="en" sz="900" b="0" i="0">
                          <a:solidFill>
                            <a:schemeClr val="dk1"/>
                          </a:solidFill>
                          <a:latin typeface="Calibri"/>
                          <a:ea typeface="Calibri"/>
                          <a:cs typeface="Calibri"/>
                          <a:sym typeface="Calibri"/>
                        </a:rPr>
                        <a:t>Drawing attention to a particular word</a:t>
                      </a:r>
                      <a:endParaRPr sz="900" b="0">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154925">
                <a:tc>
                  <a:txBody>
                    <a:bodyPr/>
                    <a:lstStyle/>
                    <a:p>
                      <a:pPr marL="0" marR="0" lvl="0" indent="0" algn="l" rtl="0">
                        <a:lnSpc>
                          <a:spcPct val="100000"/>
                        </a:lnSpc>
                        <a:spcBef>
                          <a:spcPts val="0"/>
                        </a:spcBef>
                        <a:spcAft>
                          <a:spcPts val="0"/>
                        </a:spcAft>
                        <a:buClr>
                          <a:schemeClr val="dk1"/>
                        </a:buClr>
                        <a:buSzPts val="900"/>
                        <a:buFont typeface="Calibri"/>
                        <a:buNone/>
                      </a:pPr>
                      <a:r>
                        <a:rPr lang="en" sz="900" b="1">
                          <a:solidFill>
                            <a:schemeClr val="dk1"/>
                          </a:solidFill>
                          <a:latin typeface="Calibri"/>
                          <a:ea typeface="Calibri"/>
                          <a:cs typeface="Calibri"/>
                          <a:sym typeface="Calibri"/>
                        </a:rPr>
                        <a:t>Unison</a:t>
                      </a:r>
                      <a:endParaRPr sz="900" b="1">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D8D8"/>
                    </a:solidFill>
                  </a:tcPr>
                </a:tc>
                <a:tc>
                  <a:txBody>
                    <a:bodyPr/>
                    <a:lstStyle/>
                    <a:p>
                      <a:pPr marL="0" marR="0" lvl="0" indent="0" algn="l" rtl="0">
                        <a:lnSpc>
                          <a:spcPct val="100000"/>
                        </a:lnSpc>
                        <a:spcBef>
                          <a:spcPts val="0"/>
                        </a:spcBef>
                        <a:spcAft>
                          <a:spcPts val="0"/>
                        </a:spcAft>
                        <a:buClr>
                          <a:schemeClr val="dk1"/>
                        </a:buClr>
                        <a:buSzPts val="900"/>
                        <a:buFont typeface="Calibri"/>
                        <a:buNone/>
                      </a:pPr>
                      <a:r>
                        <a:rPr lang="en" sz="900" b="0" i="0">
                          <a:solidFill>
                            <a:schemeClr val="dk1"/>
                          </a:solidFill>
                          <a:latin typeface="Calibri"/>
                          <a:ea typeface="Calibri"/>
                          <a:cs typeface="Calibri"/>
                          <a:sym typeface="Calibri"/>
                        </a:rPr>
                        <a:t>When two or more people speak at the same time</a:t>
                      </a:r>
                      <a:endParaRPr sz="900" b="0">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9"/>
                  </a:ext>
                </a:extLst>
              </a:tr>
              <a:tr h="278125">
                <a:tc>
                  <a:txBody>
                    <a:bodyPr/>
                    <a:lstStyle/>
                    <a:p>
                      <a:pPr marL="0" marR="0" lvl="0" indent="0" algn="l" rtl="0">
                        <a:lnSpc>
                          <a:spcPct val="100000"/>
                        </a:lnSpc>
                        <a:spcBef>
                          <a:spcPts val="0"/>
                        </a:spcBef>
                        <a:spcAft>
                          <a:spcPts val="0"/>
                        </a:spcAft>
                        <a:buClr>
                          <a:schemeClr val="dk1"/>
                        </a:buClr>
                        <a:buSzPts val="900"/>
                        <a:buFont typeface="Calibri"/>
                        <a:buNone/>
                      </a:pPr>
                      <a:r>
                        <a:rPr lang="en" sz="900" b="1">
                          <a:solidFill>
                            <a:schemeClr val="dk1"/>
                          </a:solidFill>
                          <a:latin typeface="Calibri"/>
                          <a:ea typeface="Calibri"/>
                          <a:cs typeface="Calibri"/>
                          <a:sym typeface="Calibri"/>
                        </a:rPr>
                        <a:t>Canon</a:t>
                      </a:r>
                      <a:endParaRPr sz="900" b="1">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D8D8"/>
                    </a:solidFill>
                  </a:tcPr>
                </a:tc>
                <a:tc>
                  <a:txBody>
                    <a:bodyPr/>
                    <a:lstStyle/>
                    <a:p>
                      <a:pPr marL="0" marR="0" lvl="0" indent="0" algn="l" rtl="0">
                        <a:lnSpc>
                          <a:spcPct val="100000"/>
                        </a:lnSpc>
                        <a:spcBef>
                          <a:spcPts val="0"/>
                        </a:spcBef>
                        <a:spcAft>
                          <a:spcPts val="0"/>
                        </a:spcAft>
                        <a:buClr>
                          <a:schemeClr val="dk1"/>
                        </a:buClr>
                        <a:buSzPts val="900"/>
                        <a:buFont typeface="Calibri"/>
                        <a:buNone/>
                      </a:pPr>
                      <a:r>
                        <a:rPr lang="en" sz="900" b="0">
                          <a:latin typeface="Calibri"/>
                          <a:ea typeface="Calibri"/>
                          <a:cs typeface="Calibri"/>
                          <a:sym typeface="Calibri"/>
                        </a:rPr>
                        <a:t>Speaking one after the other</a:t>
                      </a:r>
                      <a:endParaRPr sz="1100"/>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0"/>
                  </a:ext>
                </a:extLst>
              </a:tr>
              <a:tr h="114300">
                <a:tc>
                  <a:txBody>
                    <a:bodyPr/>
                    <a:lstStyle/>
                    <a:p>
                      <a:pPr marL="0" marR="0" lvl="0" indent="0" algn="l" rtl="0">
                        <a:spcBef>
                          <a:spcPts val="0"/>
                        </a:spcBef>
                        <a:spcAft>
                          <a:spcPts val="0"/>
                        </a:spcAft>
                        <a:buNone/>
                      </a:pPr>
                      <a:r>
                        <a:rPr lang="en" sz="900" b="1">
                          <a:solidFill>
                            <a:schemeClr val="dk1"/>
                          </a:solidFill>
                          <a:latin typeface="Calibri"/>
                          <a:ea typeface="Calibri"/>
                          <a:cs typeface="Calibri"/>
                          <a:sym typeface="Calibri"/>
                        </a:rPr>
                        <a:t>Echo / </a:t>
                      </a:r>
                      <a:endParaRPr sz="1100"/>
                    </a:p>
                    <a:p>
                      <a:pPr marL="0" marR="0" lvl="0" indent="0" algn="l" rtl="0">
                        <a:spcBef>
                          <a:spcPts val="0"/>
                        </a:spcBef>
                        <a:spcAft>
                          <a:spcPts val="0"/>
                        </a:spcAft>
                        <a:buNone/>
                      </a:pPr>
                      <a:r>
                        <a:rPr lang="en" sz="900" b="1">
                          <a:solidFill>
                            <a:schemeClr val="dk1"/>
                          </a:solidFill>
                          <a:latin typeface="Calibri"/>
                          <a:ea typeface="Calibri"/>
                          <a:cs typeface="Calibri"/>
                          <a:sym typeface="Calibri"/>
                        </a:rPr>
                        <a:t>Repetition</a:t>
                      </a:r>
                      <a:endParaRPr sz="900" b="1">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r>
                        <a:rPr lang="en" sz="900" b="0" i="0">
                          <a:solidFill>
                            <a:schemeClr val="dk1"/>
                          </a:solidFill>
                          <a:latin typeface="Calibri"/>
                          <a:ea typeface="Calibri"/>
                          <a:cs typeface="Calibri"/>
                          <a:sym typeface="Calibri"/>
                        </a:rPr>
                        <a:t>Using a word or phrase for effect, two or more times</a:t>
                      </a:r>
                      <a:endParaRPr sz="900" b="0">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1"/>
                  </a:ext>
                </a:extLst>
              </a:tr>
              <a:tr h="114300">
                <a:tc>
                  <a:txBody>
                    <a:bodyPr/>
                    <a:lstStyle/>
                    <a:p>
                      <a:pPr marL="0" marR="0" lvl="0" indent="0" algn="l" rtl="0">
                        <a:spcBef>
                          <a:spcPts val="0"/>
                        </a:spcBef>
                        <a:spcAft>
                          <a:spcPts val="0"/>
                        </a:spcAft>
                        <a:buNone/>
                      </a:pPr>
                      <a:r>
                        <a:rPr lang="en" sz="900" b="1">
                          <a:solidFill>
                            <a:schemeClr val="dk1"/>
                          </a:solidFill>
                          <a:latin typeface="Calibri"/>
                          <a:ea typeface="Calibri"/>
                          <a:cs typeface="Calibri"/>
                          <a:sym typeface="Calibri"/>
                        </a:rPr>
                        <a:t>Stutter</a:t>
                      </a:r>
                      <a:endParaRPr sz="900" b="1">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r>
                        <a:rPr lang="en" sz="900" b="0">
                          <a:latin typeface="Calibri"/>
                          <a:ea typeface="Calibri"/>
                          <a:cs typeface="Calibri"/>
                          <a:sym typeface="Calibri"/>
                        </a:rPr>
                        <a:t>Repetition of the same letter to communicate emotion</a:t>
                      </a:r>
                      <a:endParaRPr sz="1100"/>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2"/>
                  </a:ext>
                </a:extLst>
              </a:tr>
            </a:tbl>
          </a:graphicData>
        </a:graphic>
      </p:graphicFrame>
      <p:graphicFrame>
        <p:nvGraphicFramePr>
          <p:cNvPr id="328" name="Google Shape;328;g210631b6bb8_0_0"/>
          <p:cNvGraphicFramePr/>
          <p:nvPr/>
        </p:nvGraphicFramePr>
        <p:xfrm>
          <a:off x="3186739" y="924378"/>
          <a:ext cx="2487950" cy="4054010"/>
        </p:xfrm>
        <a:graphic>
          <a:graphicData uri="http://schemas.openxmlformats.org/drawingml/2006/table">
            <a:tbl>
              <a:tblPr firstRow="1" bandRow="1">
                <a:noFill/>
              </a:tblPr>
              <a:tblGrid>
                <a:gridCol w="973450">
                  <a:extLst>
                    <a:ext uri="{9D8B030D-6E8A-4147-A177-3AD203B41FA5}">
                      <a16:colId xmlns:a16="http://schemas.microsoft.com/office/drawing/2014/main" val="20000"/>
                    </a:ext>
                  </a:extLst>
                </a:gridCol>
                <a:gridCol w="1514500">
                  <a:extLst>
                    <a:ext uri="{9D8B030D-6E8A-4147-A177-3AD203B41FA5}">
                      <a16:colId xmlns:a16="http://schemas.microsoft.com/office/drawing/2014/main" val="20001"/>
                    </a:ext>
                  </a:extLst>
                </a:gridCol>
              </a:tblGrid>
              <a:tr h="278125">
                <a:tc gridSpan="2">
                  <a:txBody>
                    <a:bodyPr/>
                    <a:lstStyle/>
                    <a:p>
                      <a:pPr marL="0" marR="0" lvl="0" indent="0" algn="l" rtl="0">
                        <a:spcBef>
                          <a:spcPts val="0"/>
                        </a:spcBef>
                        <a:spcAft>
                          <a:spcPts val="0"/>
                        </a:spcAft>
                        <a:buNone/>
                      </a:pPr>
                      <a:r>
                        <a:rPr lang="en" sz="1100">
                          <a:solidFill>
                            <a:srgbClr val="000000"/>
                          </a:solidFill>
                          <a:latin typeface="Calibri"/>
                          <a:ea typeface="Calibri"/>
                          <a:cs typeface="Calibri"/>
                          <a:sym typeface="Calibri"/>
                        </a:rPr>
                        <a:t>Movement Techniques</a:t>
                      </a:r>
                      <a:endParaRPr sz="1100"/>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D8D8"/>
                    </a:solidFill>
                  </a:tcPr>
                </a:tc>
                <a:tc hMerge="1">
                  <a:txBody>
                    <a:bodyPr/>
                    <a:lstStyle/>
                    <a:p>
                      <a:endParaRPr lang="en-US"/>
                    </a:p>
                  </a:txBody>
                  <a:tcPr/>
                </a:tc>
                <a:extLst>
                  <a:ext uri="{0D108BD9-81ED-4DB2-BD59-A6C34878D82A}">
                    <a16:rowId xmlns:a16="http://schemas.microsoft.com/office/drawing/2014/main" val="10000"/>
                  </a:ext>
                </a:extLst>
              </a:tr>
              <a:tr h="278125">
                <a:tc>
                  <a:txBody>
                    <a:bodyPr/>
                    <a:lstStyle/>
                    <a:p>
                      <a:pPr marL="0" marR="0" lvl="0" indent="0" algn="l" rtl="0">
                        <a:spcBef>
                          <a:spcPts val="0"/>
                        </a:spcBef>
                        <a:spcAft>
                          <a:spcPts val="0"/>
                        </a:spcAft>
                        <a:buNone/>
                      </a:pPr>
                      <a:r>
                        <a:rPr lang="en" sz="1100" b="1">
                          <a:solidFill>
                            <a:srgbClr val="000000"/>
                          </a:solidFill>
                          <a:latin typeface="Calibri"/>
                          <a:ea typeface="Calibri"/>
                          <a:cs typeface="Calibri"/>
                          <a:sym typeface="Calibri"/>
                        </a:rPr>
                        <a:t>Key Word</a:t>
                      </a:r>
                      <a:endParaRPr sz="1100"/>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r>
                        <a:rPr lang="en" sz="1100" b="1">
                          <a:solidFill>
                            <a:srgbClr val="000000"/>
                          </a:solidFill>
                          <a:latin typeface="Calibri"/>
                          <a:ea typeface="Calibri"/>
                          <a:cs typeface="Calibri"/>
                          <a:sym typeface="Calibri"/>
                        </a:rPr>
                        <a:t>Definition</a:t>
                      </a:r>
                      <a:endParaRPr sz="1100"/>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D8D8"/>
                    </a:solidFill>
                  </a:tcPr>
                </a:tc>
                <a:extLst>
                  <a:ext uri="{0D108BD9-81ED-4DB2-BD59-A6C34878D82A}">
                    <a16:rowId xmlns:a16="http://schemas.microsoft.com/office/drawing/2014/main" val="10001"/>
                  </a:ext>
                </a:extLst>
              </a:tr>
              <a:tr h="172350">
                <a:tc>
                  <a:txBody>
                    <a:bodyPr/>
                    <a:lstStyle/>
                    <a:p>
                      <a:pPr marL="0" marR="0" lvl="0" indent="0" algn="l" rtl="0">
                        <a:spcBef>
                          <a:spcPts val="0"/>
                        </a:spcBef>
                        <a:spcAft>
                          <a:spcPts val="0"/>
                        </a:spcAft>
                        <a:buClr>
                          <a:schemeClr val="dk1"/>
                        </a:buClr>
                        <a:buSzPts val="900"/>
                        <a:buFont typeface="Noto Sans Symbols"/>
                        <a:buNone/>
                      </a:pPr>
                      <a:r>
                        <a:rPr lang="en" sz="900" b="1">
                          <a:solidFill>
                            <a:schemeClr val="dk1"/>
                          </a:solidFill>
                          <a:latin typeface="Calibri"/>
                          <a:ea typeface="Calibri"/>
                          <a:cs typeface="Calibri"/>
                          <a:sym typeface="Calibri"/>
                        </a:rPr>
                        <a:t>Posture</a:t>
                      </a:r>
                      <a:endParaRPr sz="900" b="1">
                        <a:solidFill>
                          <a:schemeClr val="dk1"/>
                        </a:solidFill>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D8D8"/>
                    </a:solidFill>
                  </a:tcPr>
                </a:tc>
                <a:tc>
                  <a:txBody>
                    <a:bodyPr/>
                    <a:lstStyle/>
                    <a:p>
                      <a:pPr marL="0" marR="0" lvl="0" indent="0" algn="l" rtl="0">
                        <a:lnSpc>
                          <a:spcPct val="100000"/>
                        </a:lnSpc>
                        <a:spcBef>
                          <a:spcPts val="0"/>
                        </a:spcBef>
                        <a:spcAft>
                          <a:spcPts val="0"/>
                        </a:spcAft>
                        <a:buClr>
                          <a:schemeClr val="dk1"/>
                        </a:buClr>
                        <a:buSzPts val="900"/>
                        <a:buFont typeface="Calibri"/>
                        <a:buNone/>
                      </a:pPr>
                      <a:r>
                        <a:rPr lang="en" sz="900" b="0" i="0">
                          <a:solidFill>
                            <a:schemeClr val="dk1"/>
                          </a:solidFill>
                          <a:latin typeface="Calibri"/>
                          <a:ea typeface="Calibri"/>
                          <a:cs typeface="Calibri"/>
                          <a:sym typeface="Calibri"/>
                        </a:rPr>
                        <a:t>The position of a person's body when standing or sitting</a:t>
                      </a:r>
                      <a:endParaRPr sz="900" b="0">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18250">
                <a:tc>
                  <a:txBody>
                    <a:bodyPr/>
                    <a:lstStyle/>
                    <a:p>
                      <a:pPr marL="0" marR="0" lvl="0" indent="0" algn="l" rtl="0">
                        <a:lnSpc>
                          <a:spcPct val="100000"/>
                        </a:lnSpc>
                        <a:spcBef>
                          <a:spcPts val="0"/>
                        </a:spcBef>
                        <a:spcAft>
                          <a:spcPts val="0"/>
                        </a:spcAft>
                        <a:buClr>
                          <a:schemeClr val="dk1"/>
                        </a:buClr>
                        <a:buSzPts val="900"/>
                        <a:buFont typeface="Calibri"/>
                        <a:buNone/>
                      </a:pPr>
                      <a:r>
                        <a:rPr lang="en" sz="900" b="1">
                          <a:solidFill>
                            <a:schemeClr val="dk1"/>
                          </a:solidFill>
                          <a:latin typeface="Calibri"/>
                          <a:ea typeface="Calibri"/>
                          <a:cs typeface="Calibri"/>
                          <a:sym typeface="Calibri"/>
                        </a:rPr>
                        <a:t>Eye Line</a:t>
                      </a:r>
                      <a:endParaRPr sz="900" b="1">
                        <a:solidFill>
                          <a:schemeClr val="dk1"/>
                        </a:solidFill>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D8D8"/>
                    </a:solidFill>
                  </a:tcPr>
                </a:tc>
                <a:tc>
                  <a:txBody>
                    <a:bodyPr/>
                    <a:lstStyle/>
                    <a:p>
                      <a:pPr marL="0" marR="0" lvl="0" indent="0" algn="l" rtl="0">
                        <a:lnSpc>
                          <a:spcPct val="100000"/>
                        </a:lnSpc>
                        <a:spcBef>
                          <a:spcPts val="0"/>
                        </a:spcBef>
                        <a:spcAft>
                          <a:spcPts val="0"/>
                        </a:spcAft>
                        <a:buClr>
                          <a:schemeClr val="dk1"/>
                        </a:buClr>
                        <a:buSzPts val="900"/>
                        <a:buFont typeface="Calibri"/>
                        <a:buNone/>
                      </a:pPr>
                      <a:r>
                        <a:rPr lang="en" sz="900" b="0" i="0">
                          <a:solidFill>
                            <a:schemeClr val="dk1"/>
                          </a:solidFill>
                          <a:latin typeface="Calibri"/>
                          <a:ea typeface="Calibri"/>
                          <a:cs typeface="Calibri"/>
                          <a:sym typeface="Calibri"/>
                        </a:rPr>
                        <a:t>Where actors look while acting in a scene</a:t>
                      </a:r>
                      <a:endParaRPr sz="900" b="0">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278125">
                <a:tc>
                  <a:txBody>
                    <a:bodyPr/>
                    <a:lstStyle/>
                    <a:p>
                      <a:pPr marL="0" marR="0" lvl="0" indent="0" algn="l" rtl="0">
                        <a:lnSpc>
                          <a:spcPct val="100000"/>
                        </a:lnSpc>
                        <a:spcBef>
                          <a:spcPts val="0"/>
                        </a:spcBef>
                        <a:spcAft>
                          <a:spcPts val="0"/>
                        </a:spcAft>
                        <a:buClr>
                          <a:schemeClr val="dk1"/>
                        </a:buClr>
                        <a:buSzPts val="900"/>
                        <a:buFont typeface="Calibri"/>
                        <a:buNone/>
                      </a:pPr>
                      <a:r>
                        <a:rPr lang="en" sz="900" b="1">
                          <a:solidFill>
                            <a:schemeClr val="dk1"/>
                          </a:solidFill>
                          <a:latin typeface="Calibri"/>
                          <a:ea typeface="Calibri"/>
                          <a:cs typeface="Calibri"/>
                          <a:sym typeface="Calibri"/>
                        </a:rPr>
                        <a:t>Pace</a:t>
                      </a:r>
                      <a:endParaRPr sz="900" b="1">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r>
                        <a:rPr lang="en" sz="900" b="0" i="0">
                          <a:solidFill>
                            <a:schemeClr val="dk1"/>
                          </a:solidFill>
                          <a:latin typeface="Calibri"/>
                          <a:ea typeface="Calibri"/>
                          <a:cs typeface="Calibri"/>
                          <a:sym typeface="Calibri"/>
                        </a:rPr>
                        <a:t>The speed at which movement is performed</a:t>
                      </a:r>
                      <a:endParaRPr sz="900" b="0">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114300">
                <a:tc>
                  <a:txBody>
                    <a:bodyPr/>
                    <a:lstStyle/>
                    <a:p>
                      <a:pPr marL="0" marR="0" lvl="0" indent="0" algn="l" rtl="0">
                        <a:lnSpc>
                          <a:spcPct val="100000"/>
                        </a:lnSpc>
                        <a:spcBef>
                          <a:spcPts val="0"/>
                        </a:spcBef>
                        <a:spcAft>
                          <a:spcPts val="0"/>
                        </a:spcAft>
                        <a:buClr>
                          <a:schemeClr val="dk1"/>
                        </a:buClr>
                        <a:buSzPts val="900"/>
                        <a:buFont typeface="Calibri"/>
                        <a:buNone/>
                      </a:pPr>
                      <a:r>
                        <a:rPr lang="en" sz="900" b="1">
                          <a:solidFill>
                            <a:schemeClr val="dk1"/>
                          </a:solidFill>
                          <a:latin typeface="Calibri"/>
                          <a:ea typeface="Calibri"/>
                          <a:cs typeface="Calibri"/>
                          <a:sym typeface="Calibri"/>
                        </a:rPr>
                        <a:t>Balance</a:t>
                      </a:r>
                      <a:endParaRPr sz="900" b="1">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D8D8"/>
                    </a:solidFill>
                  </a:tcPr>
                </a:tc>
                <a:tc>
                  <a:txBody>
                    <a:bodyPr/>
                    <a:lstStyle/>
                    <a:p>
                      <a:pPr marL="0" marR="0" lvl="0" indent="0" algn="l" rtl="0">
                        <a:lnSpc>
                          <a:spcPct val="100000"/>
                        </a:lnSpc>
                        <a:spcBef>
                          <a:spcPts val="0"/>
                        </a:spcBef>
                        <a:spcAft>
                          <a:spcPts val="0"/>
                        </a:spcAft>
                        <a:buClr>
                          <a:schemeClr val="dk1"/>
                        </a:buClr>
                        <a:buSzPts val="900"/>
                        <a:buFont typeface="Calibri"/>
                        <a:buNone/>
                      </a:pPr>
                      <a:r>
                        <a:rPr lang="en" sz="900" b="0" i="0">
                          <a:solidFill>
                            <a:schemeClr val="dk1"/>
                          </a:solidFill>
                          <a:latin typeface="Calibri"/>
                          <a:ea typeface="Calibri"/>
                          <a:cs typeface="Calibri"/>
                          <a:sym typeface="Calibri"/>
                        </a:rPr>
                        <a:t>An even distribution of weight</a:t>
                      </a:r>
                      <a:endParaRPr sz="900" b="0">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278125">
                <a:tc>
                  <a:txBody>
                    <a:bodyPr/>
                    <a:lstStyle/>
                    <a:p>
                      <a:pPr marL="0" marR="0" lvl="0" indent="0" algn="l" rtl="0">
                        <a:spcBef>
                          <a:spcPts val="0"/>
                        </a:spcBef>
                        <a:spcAft>
                          <a:spcPts val="0"/>
                        </a:spcAft>
                        <a:buClr>
                          <a:schemeClr val="dk1"/>
                        </a:buClr>
                        <a:buSzPts val="900"/>
                        <a:buFont typeface="Noto Sans Symbols"/>
                        <a:buNone/>
                      </a:pPr>
                      <a:r>
                        <a:rPr lang="en" sz="900" b="1">
                          <a:solidFill>
                            <a:schemeClr val="dk1"/>
                          </a:solidFill>
                          <a:latin typeface="Calibri"/>
                          <a:ea typeface="Calibri"/>
                          <a:cs typeface="Calibri"/>
                          <a:sym typeface="Calibri"/>
                        </a:rPr>
                        <a:t>Coordination</a:t>
                      </a:r>
                      <a:endParaRPr sz="900" b="1">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D8D8"/>
                    </a:solidFill>
                  </a:tcPr>
                </a:tc>
                <a:tc>
                  <a:txBody>
                    <a:bodyPr/>
                    <a:lstStyle/>
                    <a:p>
                      <a:pPr marL="0" marR="0" lvl="0" indent="0" algn="l" rtl="0">
                        <a:lnSpc>
                          <a:spcPct val="100000"/>
                        </a:lnSpc>
                        <a:spcBef>
                          <a:spcPts val="0"/>
                        </a:spcBef>
                        <a:spcAft>
                          <a:spcPts val="0"/>
                        </a:spcAft>
                        <a:buClr>
                          <a:schemeClr val="dk1"/>
                        </a:buClr>
                        <a:buSzPts val="900"/>
                        <a:buFont typeface="Calibri"/>
                        <a:buNone/>
                      </a:pPr>
                      <a:r>
                        <a:rPr lang="en" sz="900" b="0" i="0">
                          <a:solidFill>
                            <a:schemeClr val="dk1"/>
                          </a:solidFill>
                          <a:latin typeface="Calibri"/>
                          <a:ea typeface="Calibri"/>
                          <a:cs typeface="Calibri"/>
                          <a:sym typeface="Calibri"/>
                        </a:rPr>
                        <a:t>Use different parts of the body together smoothly and efficiently</a:t>
                      </a:r>
                      <a:endParaRPr sz="900" b="0" i="0">
                        <a:solidFill>
                          <a:schemeClr val="dk1"/>
                        </a:solidFill>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278125">
                <a:tc>
                  <a:txBody>
                    <a:bodyPr/>
                    <a:lstStyle/>
                    <a:p>
                      <a:pPr marL="0" marR="0" lvl="0" indent="0" algn="l" rtl="0">
                        <a:lnSpc>
                          <a:spcPct val="100000"/>
                        </a:lnSpc>
                        <a:spcBef>
                          <a:spcPts val="0"/>
                        </a:spcBef>
                        <a:spcAft>
                          <a:spcPts val="0"/>
                        </a:spcAft>
                        <a:buClr>
                          <a:schemeClr val="dk1"/>
                        </a:buClr>
                        <a:buSzPts val="900"/>
                        <a:buFont typeface="Calibri"/>
                        <a:buNone/>
                      </a:pPr>
                      <a:r>
                        <a:rPr lang="en" sz="900" b="1">
                          <a:solidFill>
                            <a:schemeClr val="dk1"/>
                          </a:solidFill>
                          <a:latin typeface="Calibri"/>
                          <a:ea typeface="Calibri"/>
                          <a:cs typeface="Calibri"/>
                          <a:sym typeface="Calibri"/>
                        </a:rPr>
                        <a:t>Gesture</a:t>
                      </a:r>
                      <a:endParaRPr sz="900" b="1">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r>
                        <a:rPr lang="en" sz="900" b="0" i="0">
                          <a:solidFill>
                            <a:schemeClr val="dk1"/>
                          </a:solidFill>
                          <a:latin typeface="Calibri"/>
                          <a:ea typeface="Calibri"/>
                          <a:cs typeface="Calibri"/>
                          <a:sym typeface="Calibri"/>
                        </a:rPr>
                        <a:t>A sign that communicates a character’s action</a:t>
                      </a:r>
                      <a:endParaRPr sz="900" b="0">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166875">
                <a:tc>
                  <a:txBody>
                    <a:bodyPr/>
                    <a:lstStyle/>
                    <a:p>
                      <a:pPr marL="0" marR="0" lvl="0" indent="0" algn="l" rtl="0">
                        <a:spcBef>
                          <a:spcPts val="0"/>
                        </a:spcBef>
                        <a:spcAft>
                          <a:spcPts val="0"/>
                        </a:spcAft>
                        <a:buNone/>
                      </a:pPr>
                      <a:r>
                        <a:rPr lang="en" sz="900" b="1">
                          <a:solidFill>
                            <a:schemeClr val="dk1"/>
                          </a:solidFill>
                          <a:latin typeface="Calibri"/>
                          <a:ea typeface="Calibri"/>
                          <a:cs typeface="Calibri"/>
                          <a:sym typeface="Calibri"/>
                        </a:rPr>
                        <a:t>Stance</a:t>
                      </a:r>
                      <a:endParaRPr sz="900" b="1">
                        <a:solidFill>
                          <a:schemeClr val="dk1"/>
                        </a:solidFill>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r>
                        <a:rPr lang="en" sz="900" b="0">
                          <a:latin typeface="Calibri"/>
                          <a:ea typeface="Calibri"/>
                          <a:cs typeface="Calibri"/>
                          <a:sym typeface="Calibri"/>
                        </a:rPr>
                        <a:t>T</a:t>
                      </a:r>
                      <a:r>
                        <a:rPr lang="en" sz="900" b="0" i="0">
                          <a:solidFill>
                            <a:schemeClr val="dk1"/>
                          </a:solidFill>
                          <a:latin typeface="Calibri"/>
                          <a:ea typeface="Calibri"/>
                          <a:cs typeface="Calibri"/>
                          <a:sym typeface="Calibri"/>
                        </a:rPr>
                        <a:t>he way in which someone stands</a:t>
                      </a:r>
                      <a:endParaRPr sz="900" b="0">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154925">
                <a:tc>
                  <a:txBody>
                    <a:bodyPr/>
                    <a:lstStyle/>
                    <a:p>
                      <a:pPr marL="0" marR="0" lvl="0" indent="0" algn="l" rtl="0">
                        <a:spcBef>
                          <a:spcPts val="0"/>
                        </a:spcBef>
                        <a:spcAft>
                          <a:spcPts val="0"/>
                        </a:spcAft>
                        <a:buNone/>
                      </a:pPr>
                      <a:r>
                        <a:rPr lang="en" sz="900" b="1">
                          <a:solidFill>
                            <a:schemeClr val="dk1"/>
                          </a:solidFill>
                          <a:latin typeface="Calibri"/>
                          <a:ea typeface="Calibri"/>
                          <a:cs typeface="Calibri"/>
                          <a:sym typeface="Calibri"/>
                        </a:rPr>
                        <a:t>Gait</a:t>
                      </a:r>
                      <a:endParaRPr sz="900" b="1">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r>
                        <a:rPr lang="en" sz="900" b="0" i="0">
                          <a:solidFill>
                            <a:schemeClr val="dk1"/>
                          </a:solidFill>
                          <a:latin typeface="Calibri"/>
                          <a:ea typeface="Calibri"/>
                          <a:cs typeface="Calibri"/>
                          <a:sym typeface="Calibri"/>
                        </a:rPr>
                        <a:t>A person's manner of walking</a:t>
                      </a:r>
                      <a:endParaRPr sz="900" b="0">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9"/>
                  </a:ext>
                </a:extLst>
              </a:tr>
              <a:tr h="278125">
                <a:tc>
                  <a:txBody>
                    <a:bodyPr/>
                    <a:lstStyle/>
                    <a:p>
                      <a:pPr marL="0" marR="0" lvl="0" indent="0" algn="l" rtl="0">
                        <a:lnSpc>
                          <a:spcPct val="100000"/>
                        </a:lnSpc>
                        <a:spcBef>
                          <a:spcPts val="0"/>
                        </a:spcBef>
                        <a:spcAft>
                          <a:spcPts val="0"/>
                        </a:spcAft>
                        <a:buClr>
                          <a:schemeClr val="dk1"/>
                        </a:buClr>
                        <a:buSzPts val="900"/>
                        <a:buFont typeface="Calibri"/>
                        <a:buNone/>
                      </a:pPr>
                      <a:r>
                        <a:rPr lang="en" sz="900" b="1">
                          <a:solidFill>
                            <a:schemeClr val="dk1"/>
                          </a:solidFill>
                          <a:latin typeface="Calibri"/>
                          <a:ea typeface="Calibri"/>
                          <a:cs typeface="Calibri"/>
                          <a:sym typeface="Calibri"/>
                        </a:rPr>
                        <a:t>Weight Placement</a:t>
                      </a:r>
                      <a:endParaRPr sz="900" b="1">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D8D8"/>
                    </a:solidFill>
                  </a:tcPr>
                </a:tc>
                <a:tc>
                  <a:txBody>
                    <a:bodyPr/>
                    <a:lstStyle/>
                    <a:p>
                      <a:pPr marL="0" marR="0" lvl="0" indent="0" algn="l" rtl="0">
                        <a:lnSpc>
                          <a:spcPct val="100000"/>
                        </a:lnSpc>
                        <a:spcBef>
                          <a:spcPts val="0"/>
                        </a:spcBef>
                        <a:spcAft>
                          <a:spcPts val="0"/>
                        </a:spcAft>
                        <a:buClr>
                          <a:schemeClr val="dk1"/>
                        </a:buClr>
                        <a:buSzPts val="900"/>
                        <a:buFont typeface="Calibri"/>
                        <a:buNone/>
                      </a:pPr>
                      <a:r>
                        <a:rPr lang="en" sz="900" b="0">
                          <a:latin typeface="Calibri"/>
                          <a:ea typeface="Calibri"/>
                          <a:cs typeface="Calibri"/>
                          <a:sym typeface="Calibri"/>
                        </a:rPr>
                        <a:t>Placing weight in a different location to create different gaits</a:t>
                      </a:r>
                      <a:endParaRPr sz="1100"/>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0"/>
                  </a:ext>
                </a:extLst>
              </a:tr>
            </a:tbl>
          </a:graphicData>
        </a:graphic>
      </p:graphicFrame>
      <p:grpSp>
        <p:nvGrpSpPr>
          <p:cNvPr id="329" name="Google Shape;329;g210631b6bb8_0_0"/>
          <p:cNvGrpSpPr/>
          <p:nvPr/>
        </p:nvGrpSpPr>
        <p:grpSpPr>
          <a:xfrm>
            <a:off x="695291" y="1447294"/>
            <a:ext cx="590279" cy="3344385"/>
            <a:chOff x="805089" y="1553741"/>
            <a:chExt cx="639453" cy="4459180"/>
          </a:xfrm>
        </p:grpSpPr>
        <p:pic>
          <p:nvPicPr>
            <p:cNvPr id="330" name="Google Shape;330;g210631b6bb8_0_0"/>
            <p:cNvPicPr preferRelativeResize="0"/>
            <p:nvPr/>
          </p:nvPicPr>
          <p:blipFill rotWithShape="1">
            <a:blip r:embed="rId5">
              <a:alphaModFix/>
            </a:blip>
            <a:srcRect/>
            <a:stretch/>
          </p:blipFill>
          <p:spPr>
            <a:xfrm>
              <a:off x="1052092" y="1553741"/>
              <a:ext cx="361324" cy="269341"/>
            </a:xfrm>
            <a:prstGeom prst="rect">
              <a:avLst/>
            </a:prstGeom>
            <a:noFill/>
            <a:ln>
              <a:noFill/>
            </a:ln>
          </p:spPr>
        </p:pic>
        <p:pic>
          <p:nvPicPr>
            <p:cNvPr id="331" name="Google Shape;331;g210631b6bb8_0_0"/>
            <p:cNvPicPr preferRelativeResize="0"/>
            <p:nvPr/>
          </p:nvPicPr>
          <p:blipFill rotWithShape="1">
            <a:blip r:embed="rId6">
              <a:alphaModFix/>
            </a:blip>
            <a:srcRect/>
            <a:stretch/>
          </p:blipFill>
          <p:spPr>
            <a:xfrm>
              <a:off x="1069506" y="1920354"/>
              <a:ext cx="319629" cy="238488"/>
            </a:xfrm>
            <a:prstGeom prst="rect">
              <a:avLst/>
            </a:prstGeom>
            <a:noFill/>
            <a:ln>
              <a:noFill/>
            </a:ln>
          </p:spPr>
        </p:pic>
        <p:pic>
          <p:nvPicPr>
            <p:cNvPr id="332" name="Google Shape;332;g210631b6bb8_0_0"/>
            <p:cNvPicPr preferRelativeResize="0"/>
            <p:nvPr/>
          </p:nvPicPr>
          <p:blipFill rotWithShape="1">
            <a:blip r:embed="rId7">
              <a:alphaModFix/>
            </a:blip>
            <a:srcRect/>
            <a:stretch/>
          </p:blipFill>
          <p:spPr>
            <a:xfrm>
              <a:off x="956897" y="4453807"/>
              <a:ext cx="410248" cy="410263"/>
            </a:xfrm>
            <a:prstGeom prst="rect">
              <a:avLst/>
            </a:prstGeom>
            <a:noFill/>
            <a:ln>
              <a:noFill/>
            </a:ln>
          </p:spPr>
        </p:pic>
        <p:pic>
          <p:nvPicPr>
            <p:cNvPr id="333" name="Google Shape;333;g210631b6bb8_0_0" descr="https://encrypted-tbn0.gstatic.com/images?q=tbn:ANd9GcQGRdmxGTtU9tXSK7bV4E0RQ-tFsTyhnYV_iosD7y-H6qVxU4-q">
              <a:hlinkClick r:id="rId8"/>
            </p:cNvPr>
            <p:cNvPicPr preferRelativeResize="0"/>
            <p:nvPr/>
          </p:nvPicPr>
          <p:blipFill rotWithShape="1">
            <a:blip r:embed="rId9">
              <a:alphaModFix/>
            </a:blip>
            <a:srcRect/>
            <a:stretch/>
          </p:blipFill>
          <p:spPr>
            <a:xfrm>
              <a:off x="805089" y="2727302"/>
              <a:ext cx="620475" cy="322647"/>
            </a:xfrm>
            <a:prstGeom prst="rect">
              <a:avLst/>
            </a:prstGeom>
            <a:noFill/>
            <a:ln>
              <a:noFill/>
            </a:ln>
          </p:spPr>
        </p:pic>
        <p:pic>
          <p:nvPicPr>
            <p:cNvPr id="334" name="Google Shape;334;g210631b6bb8_0_0" descr="http://goenglishmagazine.es/wp-content/uploads/2013/10/i-love-your-accent_large.jpg">
              <a:hlinkClick r:id="rId10"/>
            </p:cNvPr>
            <p:cNvPicPr preferRelativeResize="0"/>
            <p:nvPr/>
          </p:nvPicPr>
          <p:blipFill rotWithShape="1">
            <a:blip r:embed="rId11">
              <a:alphaModFix/>
            </a:blip>
            <a:srcRect l="50000" t="14361"/>
            <a:stretch/>
          </p:blipFill>
          <p:spPr>
            <a:xfrm>
              <a:off x="1131537" y="3665211"/>
              <a:ext cx="270842" cy="336792"/>
            </a:xfrm>
            <a:prstGeom prst="rect">
              <a:avLst/>
            </a:prstGeom>
            <a:noFill/>
            <a:ln>
              <a:noFill/>
            </a:ln>
          </p:spPr>
        </p:pic>
        <p:pic>
          <p:nvPicPr>
            <p:cNvPr id="335" name="Google Shape;335;g210631b6bb8_0_0" descr="C:\Users\dpage\AppData\Local\Microsoft\Windows\Temporary Internet Files\Content.IE5\FHVH9NN3\MC900432687[1].png"/>
            <p:cNvPicPr preferRelativeResize="0"/>
            <p:nvPr/>
          </p:nvPicPr>
          <p:blipFill rotWithShape="1">
            <a:blip r:embed="rId12">
              <a:alphaModFix/>
            </a:blip>
            <a:srcRect/>
            <a:stretch/>
          </p:blipFill>
          <p:spPr>
            <a:xfrm>
              <a:off x="1041627" y="3197796"/>
              <a:ext cx="319607" cy="319607"/>
            </a:xfrm>
            <a:prstGeom prst="rect">
              <a:avLst/>
            </a:prstGeom>
            <a:noFill/>
            <a:ln>
              <a:noFill/>
            </a:ln>
          </p:spPr>
        </p:pic>
        <p:pic>
          <p:nvPicPr>
            <p:cNvPr id="336" name="Google Shape;336;g210631b6bb8_0_0"/>
            <p:cNvPicPr preferRelativeResize="0"/>
            <p:nvPr/>
          </p:nvPicPr>
          <p:blipFill rotWithShape="1">
            <a:blip r:embed="rId13">
              <a:alphaModFix/>
            </a:blip>
            <a:srcRect/>
            <a:stretch/>
          </p:blipFill>
          <p:spPr>
            <a:xfrm>
              <a:off x="949137" y="2292643"/>
              <a:ext cx="464443" cy="327045"/>
            </a:xfrm>
            <a:prstGeom prst="rect">
              <a:avLst/>
            </a:prstGeom>
            <a:noFill/>
            <a:ln>
              <a:noFill/>
            </a:ln>
          </p:spPr>
        </p:pic>
        <p:pic>
          <p:nvPicPr>
            <p:cNvPr id="337" name="Google Shape;337;g210631b6bb8_0_0" descr="C:\Users\dpage\AppData\Local\Microsoft\Windows\Temporary Internet Files\Content.IE5\G8DOIFVB\MP900431250[1].jpg"/>
            <p:cNvPicPr preferRelativeResize="0"/>
            <p:nvPr/>
          </p:nvPicPr>
          <p:blipFill rotWithShape="1">
            <a:blip r:embed="rId14">
              <a:alphaModFix/>
            </a:blip>
            <a:srcRect t="24642"/>
            <a:stretch/>
          </p:blipFill>
          <p:spPr>
            <a:xfrm>
              <a:off x="879506" y="4902316"/>
              <a:ext cx="565036" cy="308365"/>
            </a:xfrm>
            <a:prstGeom prst="rect">
              <a:avLst/>
            </a:prstGeom>
            <a:noFill/>
            <a:ln>
              <a:noFill/>
            </a:ln>
          </p:spPr>
        </p:pic>
        <p:pic>
          <p:nvPicPr>
            <p:cNvPr id="338" name="Google Shape;338;g210631b6bb8_0_0"/>
            <p:cNvPicPr preferRelativeResize="0"/>
            <p:nvPr/>
          </p:nvPicPr>
          <p:blipFill rotWithShape="1">
            <a:blip r:embed="rId15">
              <a:alphaModFix/>
            </a:blip>
            <a:srcRect/>
            <a:stretch/>
          </p:blipFill>
          <p:spPr>
            <a:xfrm>
              <a:off x="956885" y="5351167"/>
              <a:ext cx="410270" cy="275510"/>
            </a:xfrm>
            <a:prstGeom prst="rect">
              <a:avLst/>
            </a:prstGeom>
            <a:noFill/>
            <a:ln>
              <a:noFill/>
            </a:ln>
          </p:spPr>
        </p:pic>
        <p:pic>
          <p:nvPicPr>
            <p:cNvPr id="339" name="Google Shape;339;g210631b6bb8_0_0"/>
            <p:cNvPicPr preferRelativeResize="0"/>
            <p:nvPr/>
          </p:nvPicPr>
          <p:blipFill rotWithShape="1">
            <a:blip r:embed="rId16">
              <a:alphaModFix/>
            </a:blip>
            <a:srcRect/>
            <a:stretch/>
          </p:blipFill>
          <p:spPr>
            <a:xfrm>
              <a:off x="1069520" y="4100425"/>
              <a:ext cx="319606" cy="342777"/>
            </a:xfrm>
            <a:prstGeom prst="rect">
              <a:avLst/>
            </a:prstGeom>
            <a:noFill/>
            <a:ln>
              <a:noFill/>
            </a:ln>
          </p:spPr>
        </p:pic>
        <p:pic>
          <p:nvPicPr>
            <p:cNvPr id="340" name="Google Shape;340;g210631b6bb8_0_0"/>
            <p:cNvPicPr preferRelativeResize="0"/>
            <p:nvPr/>
          </p:nvPicPr>
          <p:blipFill rotWithShape="1">
            <a:blip r:embed="rId17">
              <a:alphaModFix/>
            </a:blip>
            <a:srcRect/>
            <a:stretch/>
          </p:blipFill>
          <p:spPr>
            <a:xfrm>
              <a:off x="1039128" y="5767154"/>
              <a:ext cx="245767" cy="245767"/>
            </a:xfrm>
            <a:prstGeom prst="rect">
              <a:avLst/>
            </a:prstGeom>
            <a:noFill/>
            <a:ln>
              <a:noFill/>
            </a:ln>
          </p:spPr>
        </p:pic>
      </p:grpSp>
      <p:grpSp>
        <p:nvGrpSpPr>
          <p:cNvPr id="341" name="Google Shape;341;g210631b6bb8_0_0"/>
          <p:cNvGrpSpPr/>
          <p:nvPr/>
        </p:nvGrpSpPr>
        <p:grpSpPr>
          <a:xfrm>
            <a:off x="3619104" y="1606057"/>
            <a:ext cx="505366" cy="3183954"/>
            <a:chOff x="4106176" y="1566671"/>
            <a:chExt cx="673822" cy="4245271"/>
          </a:xfrm>
        </p:grpSpPr>
        <p:pic>
          <p:nvPicPr>
            <p:cNvPr id="342" name="Google Shape;342;g210631b6bb8_0_0" descr="C:\Users\SBrown\AppData\Local\Microsoft\Windows\Temporary Internet Files\Content.IE5\ZCW1ICVA\PSM_V42_D036_Postures_indicating_energetic_activity_or_the_lack_thereof[1].jpg"/>
            <p:cNvPicPr preferRelativeResize="0"/>
            <p:nvPr/>
          </p:nvPicPr>
          <p:blipFill rotWithShape="1">
            <a:blip r:embed="rId18">
              <a:alphaModFix/>
            </a:blip>
            <a:srcRect/>
            <a:stretch/>
          </p:blipFill>
          <p:spPr>
            <a:xfrm>
              <a:off x="4154058" y="1566671"/>
              <a:ext cx="560825" cy="375187"/>
            </a:xfrm>
            <a:prstGeom prst="rect">
              <a:avLst/>
            </a:prstGeom>
            <a:noFill/>
            <a:ln>
              <a:noFill/>
            </a:ln>
          </p:spPr>
        </p:pic>
        <p:pic>
          <p:nvPicPr>
            <p:cNvPr id="343" name="Google Shape;343;g210631b6bb8_0_0" descr="C:\Users\SBrown\AppData\Local\Microsoft\Windows\Temporary Internet Files\Content.IE5\P5DHDKQK\958px-Hand_weights[1].jpg"/>
            <p:cNvPicPr preferRelativeResize="0"/>
            <p:nvPr/>
          </p:nvPicPr>
          <p:blipFill rotWithShape="1">
            <a:blip r:embed="rId19">
              <a:alphaModFix/>
            </a:blip>
            <a:srcRect/>
            <a:stretch/>
          </p:blipFill>
          <p:spPr>
            <a:xfrm>
              <a:off x="4411400" y="5551827"/>
              <a:ext cx="324466" cy="260115"/>
            </a:xfrm>
            <a:prstGeom prst="rect">
              <a:avLst/>
            </a:prstGeom>
            <a:noFill/>
            <a:ln>
              <a:noFill/>
            </a:ln>
          </p:spPr>
        </p:pic>
        <p:pic>
          <p:nvPicPr>
            <p:cNvPr id="344" name="Google Shape;344;g210631b6bb8_0_0" descr="C:\Users\SBrown\AppData\Local\Microsoft\Windows\Temporary Internet Files\Content.IE5\LC4XF7J4\creative-candle-design-ideas-53[1].jpg"/>
            <p:cNvPicPr preferRelativeResize="0"/>
            <p:nvPr/>
          </p:nvPicPr>
          <p:blipFill rotWithShape="1">
            <a:blip r:embed="rId20">
              <a:alphaModFix/>
            </a:blip>
            <a:srcRect/>
            <a:stretch/>
          </p:blipFill>
          <p:spPr>
            <a:xfrm>
              <a:off x="4287131" y="4138628"/>
              <a:ext cx="390155" cy="266881"/>
            </a:xfrm>
            <a:prstGeom prst="rect">
              <a:avLst/>
            </a:prstGeom>
            <a:noFill/>
            <a:ln>
              <a:noFill/>
            </a:ln>
          </p:spPr>
        </p:pic>
        <p:pic>
          <p:nvPicPr>
            <p:cNvPr id="345" name="Google Shape;345;g210631b6bb8_0_0" descr="C:\Users\SBrown\AppData\Local\Microsoft\Windows\Temporary Internet Files\Content.IE5\EC28RW0M\Juggling-Download-PNG[1].png"/>
            <p:cNvPicPr preferRelativeResize="0"/>
            <p:nvPr/>
          </p:nvPicPr>
          <p:blipFill rotWithShape="1">
            <a:blip r:embed="rId21">
              <a:alphaModFix/>
            </a:blip>
            <a:srcRect/>
            <a:stretch/>
          </p:blipFill>
          <p:spPr>
            <a:xfrm>
              <a:off x="4367270" y="3365695"/>
              <a:ext cx="412728" cy="597446"/>
            </a:xfrm>
            <a:prstGeom prst="rect">
              <a:avLst/>
            </a:prstGeom>
            <a:noFill/>
            <a:ln>
              <a:noFill/>
            </a:ln>
          </p:spPr>
        </p:pic>
        <p:pic>
          <p:nvPicPr>
            <p:cNvPr id="346" name="Google Shape;346;g210631b6bb8_0_0" descr="C:\Users\SBrown\AppData\Local\Microsoft\Windows\Temporary Internet Files\Content.IE5\EC28RW0M\balance_scale[1].jpg"/>
            <p:cNvPicPr preferRelativeResize="0"/>
            <p:nvPr/>
          </p:nvPicPr>
          <p:blipFill rotWithShape="1">
            <a:blip r:embed="rId22">
              <a:alphaModFix/>
            </a:blip>
            <a:srcRect/>
            <a:stretch/>
          </p:blipFill>
          <p:spPr>
            <a:xfrm>
              <a:off x="4262207" y="3045451"/>
              <a:ext cx="344507" cy="344507"/>
            </a:xfrm>
            <a:prstGeom prst="rect">
              <a:avLst/>
            </a:prstGeom>
            <a:noFill/>
            <a:ln>
              <a:noFill/>
            </a:ln>
          </p:spPr>
        </p:pic>
        <p:pic>
          <p:nvPicPr>
            <p:cNvPr id="347" name="Google Shape;347;g210631b6bb8_0_0" descr="C:\Users\SBrown\AppData\Local\Microsoft\Windows\Temporary Internet Files\Content.IE5\8YJ8ILPI\parpado[1].jpg"/>
            <p:cNvPicPr preferRelativeResize="0"/>
            <p:nvPr/>
          </p:nvPicPr>
          <p:blipFill rotWithShape="1">
            <a:blip r:embed="rId23">
              <a:alphaModFix/>
            </a:blip>
            <a:srcRect/>
            <a:stretch/>
          </p:blipFill>
          <p:spPr>
            <a:xfrm>
              <a:off x="4307957" y="2171750"/>
              <a:ext cx="348495" cy="261371"/>
            </a:xfrm>
            <a:prstGeom prst="rect">
              <a:avLst/>
            </a:prstGeom>
            <a:noFill/>
            <a:ln>
              <a:noFill/>
            </a:ln>
          </p:spPr>
        </p:pic>
        <p:pic>
          <p:nvPicPr>
            <p:cNvPr id="348" name="Google Shape;348;g210631b6bb8_0_0" descr="https://encrypted-tbn0.gstatic.com/images?q=tbn:ANd9GcQGRdmxGTtU9tXSK7bV4E0RQ-tFsTyhnYV_iosD7y-H6qVxU4-q">
              <a:hlinkClick r:id="rId8"/>
            </p:cNvPr>
            <p:cNvPicPr preferRelativeResize="0"/>
            <p:nvPr/>
          </p:nvPicPr>
          <p:blipFill rotWithShape="1">
            <a:blip r:embed="rId24">
              <a:alphaModFix/>
            </a:blip>
            <a:srcRect/>
            <a:stretch/>
          </p:blipFill>
          <p:spPr>
            <a:xfrm>
              <a:off x="4106176" y="2584523"/>
              <a:ext cx="589189" cy="306378"/>
            </a:xfrm>
            <a:prstGeom prst="rect">
              <a:avLst/>
            </a:prstGeom>
            <a:noFill/>
            <a:ln>
              <a:noFill/>
            </a:ln>
          </p:spPr>
        </p:pic>
        <p:pic>
          <p:nvPicPr>
            <p:cNvPr id="349" name="Google Shape;349;g210631b6bb8_0_0" descr="Gait - definition of gait by The Free Dictionary"/>
            <p:cNvPicPr preferRelativeResize="0"/>
            <p:nvPr/>
          </p:nvPicPr>
          <p:blipFill rotWithShape="1">
            <a:blip r:embed="rId25">
              <a:alphaModFix/>
            </a:blip>
            <a:srcRect/>
            <a:stretch/>
          </p:blipFill>
          <p:spPr>
            <a:xfrm>
              <a:off x="4344786" y="5038894"/>
              <a:ext cx="274794" cy="319800"/>
            </a:xfrm>
            <a:prstGeom prst="rect">
              <a:avLst/>
            </a:prstGeom>
            <a:noFill/>
            <a:ln>
              <a:noFill/>
            </a:ln>
          </p:spPr>
        </p:pic>
        <p:pic>
          <p:nvPicPr>
            <p:cNvPr id="350" name="Google Shape;350;g210631b6bb8_0_0" descr="Total Drama Brody - Vector Stance Commission by EvaHeartsArt on DeviantArt"/>
            <p:cNvPicPr preferRelativeResize="0"/>
            <p:nvPr/>
          </p:nvPicPr>
          <p:blipFill rotWithShape="1">
            <a:blip r:embed="rId26">
              <a:alphaModFix/>
            </a:blip>
            <a:srcRect/>
            <a:stretch/>
          </p:blipFill>
          <p:spPr>
            <a:xfrm>
              <a:off x="4403036" y="4586629"/>
              <a:ext cx="158311" cy="395779"/>
            </a:xfrm>
            <a:prstGeom prst="rect">
              <a:avLst/>
            </a:prstGeom>
            <a:noFill/>
            <a:ln>
              <a:noFill/>
            </a:ln>
          </p:spPr>
        </p:pic>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 name="Picture 1">
            <a:extLst>
              <a:ext uri="{FF2B5EF4-FFF2-40B4-BE49-F238E27FC236}">
                <a16:creationId xmlns:a16="http://schemas.microsoft.com/office/drawing/2014/main" id="{2D4FF838-619D-4818-9A3F-2DE7A7E483C9}"/>
              </a:ext>
            </a:extLst>
          </p:cNvPr>
          <p:cNvPicPr>
            <a:picLocks noChangeAspect="1"/>
          </p:cNvPicPr>
          <p:nvPr/>
        </p:nvPicPr>
        <p:blipFill rotWithShape="1">
          <a:blip r:embed="rId3"/>
          <a:srcRect l="16016" t="22325" r="17752" b="9871"/>
          <a:stretch/>
        </p:blipFill>
        <p:spPr>
          <a:xfrm>
            <a:off x="518599" y="77821"/>
            <a:ext cx="8106802" cy="4979458"/>
          </a:xfrm>
          <a:prstGeom prst="rect">
            <a:avLst/>
          </a:prstGeom>
        </p:spPr>
      </p:pic>
      <p:sp>
        <p:nvSpPr>
          <p:cNvPr id="252" name="Google Shape;252;p23"/>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p23"/>
          <p:cNvSpPr txBox="1"/>
          <p:nvPr/>
        </p:nvSpPr>
        <p:spPr>
          <a:xfrm>
            <a:off x="2739299" y="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dirty="0">
                <a:solidFill>
                  <a:schemeClr val="tx1"/>
                </a:solidFill>
                <a:latin typeface="Maven Pro"/>
                <a:ea typeface="Maven Pro"/>
                <a:cs typeface="Maven Pro"/>
                <a:sym typeface="Maven Pro"/>
              </a:rPr>
              <a:t>Music</a:t>
            </a:r>
            <a:endParaRPr sz="2800" b="0" i="0" u="none" strike="noStrike" cap="none" dirty="0">
              <a:solidFill>
                <a:schemeClr val="tx1"/>
              </a:solidFill>
              <a:latin typeface="Maven Pro Medium"/>
              <a:ea typeface="Maven Pro Medium"/>
              <a:cs typeface="Maven Pro Medium"/>
              <a:sym typeface="Maven Pro Medium"/>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9" name="Google Shape;259;p24"/>
          <p:cNvSpPr/>
          <p:nvPr/>
        </p:nvSpPr>
        <p:spPr>
          <a:xfrm>
            <a:off x="90900" y="74846"/>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24"/>
          <p:cNvSpPr txBox="1"/>
          <p:nvPr/>
        </p:nvSpPr>
        <p:spPr>
          <a:xfrm>
            <a:off x="2779845" y="106249"/>
            <a:ext cx="3287911"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dirty="0">
                <a:solidFill>
                  <a:schemeClr val="tx1"/>
                </a:solidFill>
                <a:latin typeface="Maven Pro"/>
                <a:ea typeface="Maven Pro"/>
                <a:cs typeface="Maven Pro"/>
                <a:sym typeface="Maven Pro"/>
              </a:rPr>
              <a:t>Physical Education</a:t>
            </a:r>
            <a:endParaRPr sz="2800" b="0" i="0" u="none" strike="noStrike" cap="none" dirty="0">
              <a:solidFill>
                <a:schemeClr val="tx1"/>
              </a:solidFill>
              <a:latin typeface="Maven Pro Medium"/>
              <a:ea typeface="Maven Pro Medium"/>
              <a:cs typeface="Maven Pro Medium"/>
              <a:sym typeface="Maven Pro Medium"/>
            </a:endParaRPr>
          </a:p>
        </p:txBody>
      </p:sp>
      <p:pic>
        <p:nvPicPr>
          <p:cNvPr id="2" name="Picture 1">
            <a:extLst>
              <a:ext uri="{FF2B5EF4-FFF2-40B4-BE49-F238E27FC236}">
                <a16:creationId xmlns:a16="http://schemas.microsoft.com/office/drawing/2014/main" id="{39BC761A-0B96-4B3C-8AD3-F053B8DE5ABC}"/>
              </a:ext>
            </a:extLst>
          </p:cNvPr>
          <p:cNvPicPr>
            <a:picLocks noChangeAspect="1"/>
          </p:cNvPicPr>
          <p:nvPr/>
        </p:nvPicPr>
        <p:blipFill>
          <a:blip r:embed="rId3"/>
          <a:stretch>
            <a:fillRect/>
          </a:stretch>
        </p:blipFill>
        <p:spPr>
          <a:xfrm>
            <a:off x="0" y="1998"/>
            <a:ext cx="9144000" cy="5139503"/>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8" name="Google Shape;268;p25"/>
          <p:cNvSpPr/>
          <p:nvPr/>
        </p:nvSpPr>
        <p:spPr>
          <a:xfrm>
            <a:off x="90900" y="74846"/>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25"/>
          <p:cNvSpPr txBox="1"/>
          <p:nvPr/>
        </p:nvSpPr>
        <p:spPr>
          <a:xfrm>
            <a:off x="2779845" y="106249"/>
            <a:ext cx="3287911"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dirty="0">
                <a:solidFill>
                  <a:schemeClr val="tx1"/>
                </a:solidFill>
                <a:latin typeface="Maven Pro"/>
                <a:ea typeface="Maven Pro"/>
                <a:cs typeface="Maven Pro"/>
                <a:sym typeface="Maven Pro"/>
              </a:rPr>
              <a:t>Physical Education</a:t>
            </a:r>
            <a:endParaRPr sz="2800" b="0" i="0" u="none" strike="noStrike" cap="none" dirty="0">
              <a:solidFill>
                <a:schemeClr val="tx1"/>
              </a:solidFill>
              <a:latin typeface="Maven Pro Medium"/>
              <a:ea typeface="Maven Pro Medium"/>
              <a:cs typeface="Maven Pro Medium"/>
              <a:sym typeface="Maven Pro Medium"/>
            </a:endParaRPr>
          </a:p>
        </p:txBody>
      </p:sp>
      <p:pic>
        <p:nvPicPr>
          <p:cNvPr id="2" name="Picture 1">
            <a:extLst>
              <a:ext uri="{FF2B5EF4-FFF2-40B4-BE49-F238E27FC236}">
                <a16:creationId xmlns:a16="http://schemas.microsoft.com/office/drawing/2014/main" id="{D1ECC6DD-6FC9-438F-8286-91AC37E1D3A4}"/>
              </a:ext>
            </a:extLst>
          </p:cNvPr>
          <p:cNvPicPr>
            <a:picLocks noChangeAspect="1"/>
          </p:cNvPicPr>
          <p:nvPr/>
        </p:nvPicPr>
        <p:blipFill>
          <a:blip r:embed="rId3"/>
          <a:stretch>
            <a:fillRect/>
          </a:stretch>
        </p:blipFill>
        <p:spPr>
          <a:xfrm>
            <a:off x="0" y="4520"/>
            <a:ext cx="9144000" cy="513446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6" name="Google Shape;276;p26"/>
          <p:cNvSpPr/>
          <p:nvPr/>
        </p:nvSpPr>
        <p:spPr>
          <a:xfrm>
            <a:off x="90900" y="74846"/>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26"/>
          <p:cNvSpPr txBox="1"/>
          <p:nvPr/>
        </p:nvSpPr>
        <p:spPr>
          <a:xfrm>
            <a:off x="2928044" y="191309"/>
            <a:ext cx="3287911"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dirty="0">
                <a:solidFill>
                  <a:schemeClr val="tx1"/>
                </a:solidFill>
                <a:latin typeface="Maven Pro"/>
                <a:ea typeface="Maven Pro"/>
                <a:cs typeface="Maven Pro"/>
                <a:sym typeface="Maven Pro"/>
              </a:rPr>
              <a:t>Physical Education</a:t>
            </a:r>
            <a:endParaRPr sz="2800" b="0" i="0" u="none" strike="noStrike" cap="none" dirty="0">
              <a:solidFill>
                <a:schemeClr val="tx1"/>
              </a:solidFill>
              <a:latin typeface="Maven Pro Medium"/>
              <a:ea typeface="Maven Pro Medium"/>
              <a:cs typeface="Maven Pro Medium"/>
              <a:sym typeface="Maven Pro Medium"/>
            </a:endParaRPr>
          </a:p>
        </p:txBody>
      </p:sp>
      <p:pic>
        <p:nvPicPr>
          <p:cNvPr id="2" name="Picture 1">
            <a:extLst>
              <a:ext uri="{FF2B5EF4-FFF2-40B4-BE49-F238E27FC236}">
                <a16:creationId xmlns:a16="http://schemas.microsoft.com/office/drawing/2014/main" id="{CDCF13B1-6DE3-467F-8F63-E61421FE0019}"/>
              </a:ext>
            </a:extLst>
          </p:cNvPr>
          <p:cNvPicPr>
            <a:picLocks noChangeAspect="1"/>
          </p:cNvPicPr>
          <p:nvPr/>
        </p:nvPicPr>
        <p:blipFill>
          <a:blip r:embed="rId3"/>
          <a:stretch>
            <a:fillRect/>
          </a:stretch>
        </p:blipFill>
        <p:spPr>
          <a:xfrm>
            <a:off x="0" y="13847"/>
            <a:ext cx="9144000" cy="511580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5" name="Google Shape;55;p1"/>
          <p:cNvSpPr/>
          <p:nvPr/>
        </p:nvSpPr>
        <p:spPr>
          <a:xfrm>
            <a:off x="90900" y="98700"/>
            <a:ext cx="8962200" cy="4946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TextBox 4">
            <a:extLst>
              <a:ext uri="{FF2B5EF4-FFF2-40B4-BE49-F238E27FC236}">
                <a16:creationId xmlns:a16="http://schemas.microsoft.com/office/drawing/2014/main" id="{9C59F496-EB11-47FD-8786-81008E7F78B9}"/>
              </a:ext>
            </a:extLst>
          </p:cNvPr>
          <p:cNvSpPr txBox="1"/>
          <p:nvPr/>
        </p:nvSpPr>
        <p:spPr>
          <a:xfrm>
            <a:off x="1639427" y="98700"/>
            <a:ext cx="6210301" cy="492443"/>
          </a:xfrm>
          <a:prstGeom prst="rect">
            <a:avLst/>
          </a:prstGeom>
          <a:noFill/>
        </p:spPr>
        <p:txBody>
          <a:bodyPr wrap="square" rtlCol="0">
            <a:spAutoFit/>
          </a:bodyPr>
          <a:lstStyle/>
          <a:p>
            <a:pPr algn="ctr"/>
            <a:r>
              <a:rPr lang="en-GB" sz="2600" b="1" dirty="0">
                <a:solidFill>
                  <a:schemeClr val="tx1"/>
                </a:solidFill>
                <a:latin typeface="Maven Pro" panose="020B0604020202020204" charset="0"/>
                <a:ea typeface="Verdana" panose="020B0604030504040204" pitchFamily="34" charset="0"/>
              </a:rPr>
              <a:t>How to use a knowledge organiser (1)</a:t>
            </a:r>
          </a:p>
        </p:txBody>
      </p:sp>
      <p:sp>
        <p:nvSpPr>
          <p:cNvPr id="2" name="TextBox 1">
            <a:extLst>
              <a:ext uri="{FF2B5EF4-FFF2-40B4-BE49-F238E27FC236}">
                <a16:creationId xmlns:a16="http://schemas.microsoft.com/office/drawing/2014/main" id="{7CAFF571-300F-4933-A417-97DEE5AC0201}"/>
              </a:ext>
            </a:extLst>
          </p:cNvPr>
          <p:cNvSpPr txBox="1"/>
          <p:nvPr/>
        </p:nvSpPr>
        <p:spPr>
          <a:xfrm>
            <a:off x="173181" y="882350"/>
            <a:ext cx="8797637" cy="4216539"/>
          </a:xfrm>
          <a:prstGeom prst="rect">
            <a:avLst/>
          </a:prstGeom>
          <a:noFill/>
        </p:spPr>
        <p:txBody>
          <a:bodyPr wrap="square" rtlCol="0">
            <a:spAutoFit/>
          </a:bodyPr>
          <a:lstStyle/>
          <a:p>
            <a:r>
              <a:rPr lang="en-GB" b="1" dirty="0">
                <a:latin typeface="Verdana" panose="020B0604030504040204" pitchFamily="34" charset="0"/>
                <a:ea typeface="Verdana" panose="020B0604030504040204" pitchFamily="34" charset="0"/>
              </a:rPr>
              <a:t>Using your knowledge organiser at school</a:t>
            </a:r>
          </a:p>
          <a:p>
            <a:r>
              <a:rPr lang="en-GB" sz="1200" dirty="0">
                <a:latin typeface="Verdana" panose="020B0604030504040204" pitchFamily="34" charset="0"/>
                <a:ea typeface="Verdana" panose="020B0604030504040204" pitchFamily="34" charset="0"/>
              </a:rPr>
              <a:t>You will be given a knowledge organiser at the start of each term (September, January and April). </a:t>
            </a:r>
            <a:r>
              <a:rPr lang="en-GB" sz="1200" dirty="0">
                <a:solidFill>
                  <a:schemeClr val="dk1"/>
                </a:solidFill>
                <a:latin typeface="Verdana"/>
                <a:ea typeface="Verdana"/>
                <a:cs typeface="Verdana"/>
                <a:sym typeface="Verdana"/>
              </a:rPr>
              <a:t>You need to bring your knowledge organiser and exercise book with you every day to school. </a:t>
            </a:r>
            <a:r>
              <a:rPr lang="en-GB" sz="1200" dirty="0">
                <a:latin typeface="Verdana" panose="020B0604030504040204" pitchFamily="34" charset="0"/>
                <a:ea typeface="Verdana" panose="020B0604030504040204" pitchFamily="34" charset="0"/>
              </a:rPr>
              <a:t>This will be a key piece of equipment and will be regularly referred to in lesson. </a:t>
            </a:r>
          </a:p>
          <a:p>
            <a:endParaRPr lang="en-GB" sz="1200" dirty="0">
              <a:latin typeface="Verdana" panose="020B0604030504040204" pitchFamily="34" charset="0"/>
              <a:ea typeface="Verdana" panose="020B0604030504040204" pitchFamily="34" charset="0"/>
            </a:endParaRPr>
          </a:p>
          <a:p>
            <a:r>
              <a:rPr lang="en-GB" sz="1200" dirty="0">
                <a:latin typeface="Verdana" panose="020B0604030504040204" pitchFamily="34" charset="0"/>
                <a:ea typeface="Verdana" panose="020B0604030504040204" pitchFamily="34" charset="0"/>
              </a:rPr>
              <a:t>In lessons, there will be fortnightly low-stakes retrieval quizzes based on the knowledge contained in the knowledge organiser. </a:t>
            </a:r>
            <a:r>
              <a:rPr lang="en-GB" sz="1200" dirty="0">
                <a:solidFill>
                  <a:schemeClr val="dk1"/>
                </a:solidFill>
                <a:latin typeface="Verdana"/>
                <a:ea typeface="Verdana"/>
                <a:cs typeface="Verdana"/>
                <a:sym typeface="Verdana"/>
              </a:rPr>
              <a:t>Your knowledge organiser and exercise book will be checked regularly during tutor time.</a:t>
            </a:r>
          </a:p>
          <a:p>
            <a:endParaRPr lang="en-GB" sz="1200" dirty="0">
              <a:latin typeface="Verdana" panose="020B0604030504040204" pitchFamily="34" charset="0"/>
              <a:ea typeface="Verdana" panose="020B0604030504040204" pitchFamily="34" charset="0"/>
            </a:endParaRPr>
          </a:p>
          <a:p>
            <a:endParaRPr lang="en-GB" sz="800" dirty="0">
              <a:latin typeface="Verdana" panose="020B0604030504040204" pitchFamily="34" charset="0"/>
              <a:ea typeface="Verdana" panose="020B0604030504040204" pitchFamily="34" charset="0"/>
            </a:endParaRPr>
          </a:p>
          <a:p>
            <a:r>
              <a:rPr lang="en-GB" b="1" dirty="0">
                <a:latin typeface="Verdana" panose="020B0604030504040204" pitchFamily="34" charset="0"/>
                <a:ea typeface="Verdana" panose="020B0604030504040204" pitchFamily="34" charset="0"/>
              </a:rPr>
              <a:t>Using your knowledge organiser at home</a:t>
            </a:r>
          </a:p>
          <a:p>
            <a:r>
              <a:rPr lang="en-GB" sz="1200" dirty="0">
                <a:solidFill>
                  <a:schemeClr val="dk1"/>
                </a:solidFill>
                <a:latin typeface="Verdana"/>
                <a:ea typeface="Verdana"/>
                <a:cs typeface="Verdana"/>
                <a:sym typeface="Verdana"/>
              </a:rPr>
              <a:t>You should spend </a:t>
            </a:r>
            <a:r>
              <a:rPr lang="en-GB" sz="1200" b="1" dirty="0">
                <a:solidFill>
                  <a:schemeClr val="dk1"/>
                </a:solidFill>
                <a:latin typeface="Verdana"/>
                <a:ea typeface="Verdana"/>
                <a:cs typeface="Verdana"/>
                <a:sym typeface="Verdana"/>
              </a:rPr>
              <a:t>40 minutes per evening </a:t>
            </a:r>
            <a:r>
              <a:rPr lang="en-GB" sz="1200" dirty="0">
                <a:solidFill>
                  <a:schemeClr val="dk1"/>
                </a:solidFill>
                <a:latin typeface="Verdana"/>
                <a:ea typeface="Verdana"/>
                <a:cs typeface="Verdana"/>
                <a:sym typeface="Verdana"/>
              </a:rPr>
              <a:t>completing your knowledge organiser work. On Monday, Tuesday, Wednesday and Thursday evenings, you should be studying two sections of your knowledge organiser. On Friday you should study one section. </a:t>
            </a:r>
          </a:p>
          <a:p>
            <a:endParaRPr lang="en-GB" sz="1200" dirty="0">
              <a:solidFill>
                <a:schemeClr val="dk1"/>
              </a:solidFill>
              <a:latin typeface="Verdana"/>
              <a:ea typeface="Verdana"/>
              <a:cs typeface="Verdana"/>
              <a:sym typeface="Verdana"/>
            </a:endParaRPr>
          </a:p>
          <a:p>
            <a:r>
              <a:rPr lang="en-GB" sz="1200" dirty="0">
                <a:solidFill>
                  <a:schemeClr val="dk1"/>
                </a:solidFill>
                <a:latin typeface="Verdana"/>
                <a:ea typeface="Verdana"/>
                <a:cs typeface="Verdana"/>
                <a:sym typeface="Verdana"/>
              </a:rPr>
              <a:t>The timetable on the following pages tells you which subjects you should be studying on which days. Your subject teacher will explain which Design and Technology page to study and which Languages page to study.</a:t>
            </a:r>
          </a:p>
          <a:p>
            <a:endParaRPr lang="en-GB" sz="1200" dirty="0">
              <a:solidFill>
                <a:schemeClr val="dk1"/>
              </a:solidFill>
              <a:latin typeface="Verdana"/>
              <a:ea typeface="Verdana"/>
              <a:cs typeface="Verdana"/>
              <a:sym typeface="Verdana"/>
            </a:endParaRPr>
          </a:p>
          <a:p>
            <a:r>
              <a:rPr lang="en-GB" sz="1200" dirty="0">
                <a:solidFill>
                  <a:schemeClr val="dk1"/>
                </a:solidFill>
                <a:latin typeface="Verdana"/>
                <a:ea typeface="Verdana"/>
                <a:cs typeface="Verdana"/>
                <a:sym typeface="Verdana"/>
              </a:rPr>
              <a:t>You should use your exercise book to show the work you have done. Each evening you should start a new page and put the date clearly at the top. </a:t>
            </a:r>
          </a:p>
          <a:p>
            <a:endParaRPr lang="en-GB" sz="1200" dirty="0">
              <a:solidFill>
                <a:schemeClr val="dk1"/>
              </a:solidFill>
              <a:latin typeface="Verdana"/>
              <a:ea typeface="Verdana"/>
              <a:cs typeface="Verdana"/>
              <a:sym typeface="Verdana"/>
            </a:endParaRPr>
          </a:p>
          <a:p>
            <a:r>
              <a:rPr lang="en-GB" sz="1200" dirty="0">
                <a:solidFill>
                  <a:schemeClr val="dk1"/>
                </a:solidFill>
                <a:latin typeface="Verdana"/>
                <a:ea typeface="Verdana"/>
                <a:cs typeface="Verdana"/>
                <a:sym typeface="Verdana"/>
              </a:rPr>
              <a:t>Every night you should also read for 15 minutes as a minimum and fill in your ‘Reading Log’. Parents should sign your reading log by initialling the relevant column. </a:t>
            </a:r>
            <a:endParaRPr lang="en-GB" sz="1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81250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4" name="Google Shape;284;p27"/>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27"/>
          <p:cNvSpPr txBox="1"/>
          <p:nvPr/>
        </p:nvSpPr>
        <p:spPr>
          <a:xfrm>
            <a:off x="2928044" y="273199"/>
            <a:ext cx="3287911"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dirty="0">
                <a:solidFill>
                  <a:schemeClr val="tx1"/>
                </a:solidFill>
                <a:latin typeface="Maven Pro"/>
                <a:ea typeface="Maven Pro"/>
                <a:cs typeface="Maven Pro"/>
                <a:sym typeface="Maven Pro"/>
              </a:rPr>
              <a:t>Physical Education</a:t>
            </a:r>
            <a:endParaRPr sz="2800" b="0" i="0" u="none" strike="noStrike" cap="none" dirty="0">
              <a:solidFill>
                <a:schemeClr val="tx1"/>
              </a:solidFill>
              <a:latin typeface="Maven Pro Medium"/>
              <a:ea typeface="Maven Pro Medium"/>
              <a:cs typeface="Maven Pro Medium"/>
              <a:sym typeface="Maven Pro Medium"/>
            </a:endParaRPr>
          </a:p>
        </p:txBody>
      </p:sp>
      <p:pic>
        <p:nvPicPr>
          <p:cNvPr id="2" name="Picture 1">
            <a:extLst>
              <a:ext uri="{FF2B5EF4-FFF2-40B4-BE49-F238E27FC236}">
                <a16:creationId xmlns:a16="http://schemas.microsoft.com/office/drawing/2014/main" id="{BA88860F-7462-41EE-86A2-4122331D8562}"/>
              </a:ext>
            </a:extLst>
          </p:cNvPr>
          <p:cNvPicPr>
            <a:picLocks noChangeAspect="1"/>
          </p:cNvPicPr>
          <p:nvPr/>
        </p:nvPicPr>
        <p:blipFill>
          <a:blip r:embed="rId3"/>
          <a:stretch>
            <a:fillRect/>
          </a:stretch>
        </p:blipFill>
        <p:spPr>
          <a:xfrm>
            <a:off x="63401" y="0"/>
            <a:ext cx="9017198" cy="51435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2" name="Google Shape;292;p28"/>
          <p:cNvSpPr/>
          <p:nvPr/>
        </p:nvSpPr>
        <p:spPr>
          <a:xfrm>
            <a:off x="90900" y="74846"/>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28"/>
          <p:cNvSpPr txBox="1"/>
          <p:nvPr/>
        </p:nvSpPr>
        <p:spPr>
          <a:xfrm>
            <a:off x="2928044" y="273199"/>
            <a:ext cx="3287911"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dirty="0">
                <a:solidFill>
                  <a:schemeClr val="tx1"/>
                </a:solidFill>
                <a:latin typeface="Maven Pro"/>
                <a:ea typeface="Maven Pro"/>
                <a:cs typeface="Maven Pro"/>
                <a:sym typeface="Maven Pro"/>
              </a:rPr>
              <a:t>Physical Education</a:t>
            </a:r>
            <a:endParaRPr sz="2800" b="0" i="0" u="none" strike="noStrike" cap="none" dirty="0">
              <a:solidFill>
                <a:schemeClr val="tx1"/>
              </a:solidFill>
              <a:latin typeface="Maven Pro Medium"/>
              <a:ea typeface="Maven Pro Medium"/>
              <a:cs typeface="Maven Pro Medium"/>
              <a:sym typeface="Maven Pro Medium"/>
            </a:endParaRPr>
          </a:p>
        </p:txBody>
      </p:sp>
      <p:pic>
        <p:nvPicPr>
          <p:cNvPr id="2" name="Picture 1">
            <a:extLst>
              <a:ext uri="{FF2B5EF4-FFF2-40B4-BE49-F238E27FC236}">
                <a16:creationId xmlns:a16="http://schemas.microsoft.com/office/drawing/2014/main" id="{1265893D-61F1-41A6-9732-11EB14260D8F}"/>
              </a:ext>
            </a:extLst>
          </p:cNvPr>
          <p:cNvPicPr>
            <a:picLocks noChangeAspect="1"/>
          </p:cNvPicPr>
          <p:nvPr/>
        </p:nvPicPr>
        <p:blipFill>
          <a:blip r:embed="rId3"/>
          <a:stretch>
            <a:fillRect/>
          </a:stretch>
        </p:blipFill>
        <p:spPr>
          <a:xfrm>
            <a:off x="55464" y="0"/>
            <a:ext cx="9033072" cy="51435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300" name="Google Shape;300;p29"/>
          <p:cNvSpPr/>
          <p:nvPr/>
        </p:nvSpPr>
        <p:spPr>
          <a:xfrm>
            <a:off x="90900" y="74846"/>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p29"/>
          <p:cNvSpPr txBox="1"/>
          <p:nvPr/>
        </p:nvSpPr>
        <p:spPr>
          <a:xfrm>
            <a:off x="2794272" y="207914"/>
            <a:ext cx="3287911"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dirty="0">
                <a:solidFill>
                  <a:schemeClr val="tx1"/>
                </a:solidFill>
                <a:latin typeface="Maven Pro"/>
                <a:ea typeface="Maven Pro"/>
                <a:cs typeface="Maven Pro"/>
                <a:sym typeface="Maven Pro"/>
              </a:rPr>
              <a:t>Physical Education</a:t>
            </a:r>
            <a:endParaRPr sz="2800" b="0" i="0" u="none" strike="noStrike" cap="none" dirty="0">
              <a:solidFill>
                <a:schemeClr val="tx1"/>
              </a:solidFill>
              <a:latin typeface="Maven Pro Medium"/>
              <a:ea typeface="Maven Pro Medium"/>
              <a:cs typeface="Maven Pro Medium"/>
              <a:sym typeface="Maven Pro Medium"/>
            </a:endParaRPr>
          </a:p>
        </p:txBody>
      </p:sp>
      <p:pic>
        <p:nvPicPr>
          <p:cNvPr id="2" name="Picture 1">
            <a:extLst>
              <a:ext uri="{FF2B5EF4-FFF2-40B4-BE49-F238E27FC236}">
                <a16:creationId xmlns:a16="http://schemas.microsoft.com/office/drawing/2014/main" id="{F600FAE9-08BF-4CDF-89BA-2AC3910721C4}"/>
              </a:ext>
            </a:extLst>
          </p:cNvPr>
          <p:cNvPicPr>
            <a:picLocks noChangeAspect="1"/>
          </p:cNvPicPr>
          <p:nvPr/>
        </p:nvPicPr>
        <p:blipFill>
          <a:blip r:embed="rId3"/>
          <a:stretch>
            <a:fillRect/>
          </a:stretch>
        </p:blipFill>
        <p:spPr>
          <a:xfrm>
            <a:off x="53298" y="0"/>
            <a:ext cx="9037404" cy="51435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8" name="Google Shape;308;p30"/>
          <p:cNvSpPr/>
          <p:nvPr/>
        </p:nvSpPr>
        <p:spPr>
          <a:xfrm>
            <a:off x="90900" y="74846"/>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30"/>
          <p:cNvSpPr txBox="1"/>
          <p:nvPr/>
        </p:nvSpPr>
        <p:spPr>
          <a:xfrm>
            <a:off x="2836552" y="186649"/>
            <a:ext cx="3287911"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dirty="0">
                <a:solidFill>
                  <a:schemeClr val="tx1"/>
                </a:solidFill>
                <a:latin typeface="Maven Pro"/>
                <a:ea typeface="Maven Pro"/>
                <a:cs typeface="Maven Pro"/>
                <a:sym typeface="Maven Pro"/>
              </a:rPr>
              <a:t>Physical Education</a:t>
            </a:r>
            <a:endParaRPr sz="2800" b="0" i="0" u="none" strike="noStrike" cap="none" dirty="0">
              <a:solidFill>
                <a:schemeClr val="tx1"/>
              </a:solidFill>
              <a:latin typeface="Maven Pro Medium"/>
              <a:ea typeface="Maven Pro Medium"/>
              <a:cs typeface="Maven Pro Medium"/>
              <a:sym typeface="Maven Pro Medium"/>
            </a:endParaRPr>
          </a:p>
        </p:txBody>
      </p:sp>
      <p:pic>
        <p:nvPicPr>
          <p:cNvPr id="2" name="Picture 1">
            <a:extLst>
              <a:ext uri="{FF2B5EF4-FFF2-40B4-BE49-F238E27FC236}">
                <a16:creationId xmlns:a16="http://schemas.microsoft.com/office/drawing/2014/main" id="{1201C981-C52D-4F1F-BFFA-DBFCE663C0DB}"/>
              </a:ext>
            </a:extLst>
          </p:cNvPr>
          <p:cNvPicPr>
            <a:picLocks noChangeAspect="1"/>
          </p:cNvPicPr>
          <p:nvPr/>
        </p:nvPicPr>
        <p:blipFill>
          <a:blip r:embed="rId3"/>
          <a:stretch>
            <a:fillRect/>
          </a:stretch>
        </p:blipFill>
        <p:spPr>
          <a:xfrm>
            <a:off x="15530" y="0"/>
            <a:ext cx="9112940" cy="51435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6" name="Google Shape;316;p31"/>
          <p:cNvSpPr/>
          <p:nvPr/>
        </p:nvSpPr>
        <p:spPr>
          <a:xfrm>
            <a:off x="90900" y="1029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31"/>
          <p:cNvSpPr txBox="1"/>
          <p:nvPr/>
        </p:nvSpPr>
        <p:spPr>
          <a:xfrm>
            <a:off x="2857817" y="202201"/>
            <a:ext cx="3287911"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dirty="0">
                <a:solidFill>
                  <a:schemeClr val="tx1"/>
                </a:solidFill>
                <a:latin typeface="Maven Pro"/>
                <a:ea typeface="Maven Pro"/>
                <a:cs typeface="Maven Pro"/>
                <a:sym typeface="Maven Pro"/>
              </a:rPr>
              <a:t>Physical Education</a:t>
            </a:r>
            <a:endParaRPr sz="2800" b="0" i="0" u="none" strike="noStrike" cap="none" dirty="0">
              <a:solidFill>
                <a:schemeClr val="tx1"/>
              </a:solidFill>
              <a:latin typeface="Maven Pro Medium"/>
              <a:ea typeface="Maven Pro Medium"/>
              <a:cs typeface="Maven Pro Medium"/>
              <a:sym typeface="Maven Pro Medium"/>
            </a:endParaRPr>
          </a:p>
        </p:txBody>
      </p:sp>
      <p:pic>
        <p:nvPicPr>
          <p:cNvPr id="2" name="Picture 1">
            <a:extLst>
              <a:ext uri="{FF2B5EF4-FFF2-40B4-BE49-F238E27FC236}">
                <a16:creationId xmlns:a16="http://schemas.microsoft.com/office/drawing/2014/main" id="{D1D95A09-6543-46C3-9A69-8A13428D0030}"/>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g25595a708aa_0_0"/>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8" name="Google Shape;378;g25595a708aa_0_0"/>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Pts val="2600"/>
              <a:buFont typeface="Arial"/>
              <a:buNone/>
              <a:tabLst/>
              <a:defRPr/>
            </a:pPr>
            <a:r>
              <a:rPr kumimoji="0" lang="en" sz="2600" b="1" i="0" u="none" strike="noStrike" kern="0" cap="none" spc="0" normalizeH="0" baseline="0" noProof="0">
                <a:ln>
                  <a:noFill/>
                </a:ln>
                <a:solidFill>
                  <a:srgbClr val="000000"/>
                </a:solidFill>
                <a:effectLst/>
                <a:uLnTx/>
                <a:uFillTx/>
                <a:latin typeface="Maven Pro"/>
                <a:ea typeface="Maven Pro"/>
                <a:cs typeface="Maven Pro"/>
                <a:sym typeface="Maven Pro"/>
              </a:rPr>
              <a:t>Engineering</a:t>
            </a:r>
            <a:endParaRPr kumimoji="0" sz="2800" b="0" i="0" u="none" strike="noStrike" kern="0" cap="none" spc="0" normalizeH="0" baseline="0" noProof="0">
              <a:ln>
                <a:noFill/>
              </a:ln>
              <a:solidFill>
                <a:srgbClr val="000000"/>
              </a:solidFill>
              <a:effectLst/>
              <a:uLnTx/>
              <a:uFillTx/>
              <a:latin typeface="Maven Pro Medium"/>
              <a:ea typeface="Maven Pro Medium"/>
              <a:cs typeface="Maven Pro Medium"/>
              <a:sym typeface="Maven Pro Medium"/>
            </a:endParaRPr>
          </a:p>
        </p:txBody>
      </p:sp>
      <p:pic>
        <p:nvPicPr>
          <p:cNvPr id="379" name="Google Shape;379;g25595a708aa_0_0"/>
          <p:cNvPicPr preferRelativeResize="0"/>
          <p:nvPr/>
        </p:nvPicPr>
        <p:blipFill rotWithShape="1">
          <a:blip r:embed="rId3">
            <a:alphaModFix/>
          </a:blip>
          <a:srcRect/>
          <a:stretch/>
        </p:blipFill>
        <p:spPr>
          <a:xfrm>
            <a:off x="229825" y="717700"/>
            <a:ext cx="8560884" cy="401878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g25595a708aa_0_8"/>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5" name="Google Shape;385;g25595a708aa_0_8"/>
          <p:cNvSpPr txBox="1"/>
          <p:nvPr/>
        </p:nvSpPr>
        <p:spPr>
          <a:xfrm>
            <a:off x="3119977" y="98700"/>
            <a:ext cx="2607300" cy="4347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Pts val="2600"/>
              <a:buFont typeface="Arial"/>
              <a:buNone/>
              <a:tabLst/>
              <a:defRPr/>
            </a:pPr>
            <a:r>
              <a:rPr kumimoji="0" lang="en" sz="2600" b="1" i="0" u="none" strike="noStrike" kern="0" cap="none" spc="0" normalizeH="0" baseline="0" noProof="0">
                <a:ln>
                  <a:noFill/>
                </a:ln>
                <a:solidFill>
                  <a:srgbClr val="000000"/>
                </a:solidFill>
                <a:effectLst/>
                <a:uLnTx/>
                <a:uFillTx/>
                <a:latin typeface="Maven Pro"/>
                <a:ea typeface="Maven Pro"/>
                <a:cs typeface="Maven Pro"/>
                <a:sym typeface="Maven Pro"/>
              </a:rPr>
              <a:t>Product Design</a:t>
            </a:r>
            <a:endParaRPr kumimoji="0" sz="2800" b="0" i="0" u="none" strike="noStrike" kern="0" cap="none" spc="0" normalizeH="0" baseline="0" noProof="0">
              <a:ln>
                <a:noFill/>
              </a:ln>
              <a:solidFill>
                <a:srgbClr val="000000"/>
              </a:solidFill>
              <a:effectLst/>
              <a:uLnTx/>
              <a:uFillTx/>
              <a:latin typeface="Maven Pro Medium"/>
              <a:ea typeface="Maven Pro Medium"/>
              <a:cs typeface="Maven Pro Medium"/>
              <a:sym typeface="Maven Pro Medium"/>
            </a:endParaRPr>
          </a:p>
        </p:txBody>
      </p:sp>
      <p:pic>
        <p:nvPicPr>
          <p:cNvPr id="386" name="Google Shape;386;g25595a708aa_0_8"/>
          <p:cNvPicPr preferRelativeResize="0"/>
          <p:nvPr/>
        </p:nvPicPr>
        <p:blipFill rotWithShape="1">
          <a:blip r:embed="rId3">
            <a:alphaModFix/>
          </a:blip>
          <a:srcRect/>
          <a:stretch/>
        </p:blipFill>
        <p:spPr>
          <a:xfrm>
            <a:off x="322118" y="533401"/>
            <a:ext cx="8499764" cy="439883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g25595a708aa_0_16"/>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 name="Google Shape;392;g25595a708aa_0_16"/>
          <p:cNvSpPr txBox="1"/>
          <p:nvPr/>
        </p:nvSpPr>
        <p:spPr>
          <a:xfrm>
            <a:off x="2948763" y="98700"/>
            <a:ext cx="2906100" cy="4347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Pts val="2600"/>
              <a:buFont typeface="Arial"/>
              <a:buNone/>
              <a:tabLst/>
              <a:defRPr/>
            </a:pPr>
            <a:r>
              <a:rPr kumimoji="0" lang="en" sz="2600" b="1" i="0" u="none" strike="noStrike" kern="0" cap="none" spc="0" normalizeH="0" baseline="0" noProof="0">
                <a:ln>
                  <a:noFill/>
                </a:ln>
                <a:solidFill>
                  <a:srgbClr val="000000"/>
                </a:solidFill>
                <a:effectLst/>
                <a:uLnTx/>
                <a:uFillTx/>
                <a:latin typeface="Maven Pro"/>
                <a:ea typeface="Maven Pro"/>
                <a:cs typeface="Maven Pro"/>
                <a:sym typeface="Maven Pro"/>
              </a:rPr>
              <a:t>Food Technology</a:t>
            </a:r>
            <a:endParaRPr kumimoji="0" sz="2800" b="0" i="0" u="none" strike="noStrike" kern="0" cap="none" spc="0" normalizeH="0" baseline="0" noProof="0">
              <a:ln>
                <a:noFill/>
              </a:ln>
              <a:solidFill>
                <a:srgbClr val="000000"/>
              </a:solidFill>
              <a:effectLst/>
              <a:uLnTx/>
              <a:uFillTx/>
              <a:latin typeface="Maven Pro Medium"/>
              <a:ea typeface="Maven Pro Medium"/>
              <a:cs typeface="Maven Pro Medium"/>
              <a:sym typeface="Maven Pro Medium"/>
            </a:endParaRPr>
          </a:p>
        </p:txBody>
      </p:sp>
      <p:pic>
        <p:nvPicPr>
          <p:cNvPr id="393" name="Google Shape;393;g25595a708aa_0_16"/>
          <p:cNvPicPr preferRelativeResize="0"/>
          <p:nvPr/>
        </p:nvPicPr>
        <p:blipFill rotWithShape="1">
          <a:blip r:embed="rId3">
            <a:alphaModFix/>
          </a:blip>
          <a:srcRect/>
          <a:stretch/>
        </p:blipFill>
        <p:spPr>
          <a:xfrm>
            <a:off x="488807" y="791770"/>
            <a:ext cx="8454302" cy="398626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g25595a708aa_0_24"/>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9" name="Google Shape;399;g25595a708aa_0_24"/>
          <p:cNvSpPr txBox="1"/>
          <p:nvPr/>
        </p:nvSpPr>
        <p:spPr>
          <a:xfrm>
            <a:off x="3064559" y="196653"/>
            <a:ext cx="2502000" cy="4347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Pts val="2600"/>
              <a:buFont typeface="Arial"/>
              <a:buNone/>
              <a:tabLst/>
              <a:defRPr/>
            </a:pPr>
            <a:r>
              <a:rPr kumimoji="0" lang="en" sz="2600" b="1" i="0" u="none" strike="noStrike" kern="0" cap="none" spc="0" normalizeH="0" baseline="0" noProof="0">
                <a:ln>
                  <a:noFill/>
                </a:ln>
                <a:solidFill>
                  <a:srgbClr val="000000"/>
                </a:solidFill>
                <a:effectLst/>
                <a:uLnTx/>
                <a:uFillTx/>
                <a:latin typeface="Maven Pro"/>
                <a:ea typeface="Maven Pro"/>
                <a:cs typeface="Maven Pro"/>
                <a:sym typeface="Maven Pro"/>
              </a:rPr>
              <a:t>Textiles</a:t>
            </a:r>
            <a:endParaRPr kumimoji="0" sz="2800" b="0" i="0" u="none" strike="noStrike" kern="0" cap="none" spc="0" normalizeH="0" baseline="0" noProof="0">
              <a:ln>
                <a:noFill/>
              </a:ln>
              <a:solidFill>
                <a:srgbClr val="000000"/>
              </a:solidFill>
              <a:effectLst/>
              <a:uLnTx/>
              <a:uFillTx/>
              <a:latin typeface="Maven Pro Medium"/>
              <a:ea typeface="Maven Pro Medium"/>
              <a:cs typeface="Maven Pro Medium"/>
              <a:sym typeface="Maven Pro Medium"/>
            </a:endParaRPr>
          </a:p>
        </p:txBody>
      </p:sp>
      <p:pic>
        <p:nvPicPr>
          <p:cNvPr id="400" name="Google Shape;400;g25595a708aa_0_24"/>
          <p:cNvPicPr preferRelativeResize="0"/>
          <p:nvPr/>
        </p:nvPicPr>
        <p:blipFill rotWithShape="1">
          <a:blip r:embed="rId3">
            <a:alphaModFix/>
          </a:blip>
          <a:srcRect/>
          <a:stretch/>
        </p:blipFill>
        <p:spPr>
          <a:xfrm>
            <a:off x="221673" y="690351"/>
            <a:ext cx="8769927" cy="403914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36"/>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6" name="Google Shape;406;p36"/>
          <p:cNvSpPr txBox="1"/>
          <p:nvPr/>
        </p:nvSpPr>
        <p:spPr>
          <a:xfrm>
            <a:off x="3040912" y="98700"/>
            <a:ext cx="2581065" cy="4347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Pts val="2600"/>
              <a:buFont typeface="Arial"/>
              <a:buNone/>
              <a:tabLst/>
              <a:defRPr/>
            </a:pPr>
            <a:r>
              <a:rPr kumimoji="0" lang="en" sz="2600" b="1" i="0" u="none" strike="noStrike" kern="0" cap="none" spc="0" normalizeH="0" baseline="0" noProof="0">
                <a:ln>
                  <a:noFill/>
                </a:ln>
                <a:solidFill>
                  <a:srgbClr val="000000"/>
                </a:solidFill>
                <a:effectLst/>
                <a:uLnTx/>
                <a:uFillTx/>
                <a:latin typeface="Maven Pro"/>
                <a:ea typeface="Maven Pro"/>
                <a:cs typeface="Maven Pro"/>
                <a:sym typeface="Maven Pro"/>
              </a:rPr>
              <a:t>Graphic Design</a:t>
            </a:r>
            <a:endParaRPr kumimoji="0" sz="2800" b="0" i="0" u="none" strike="noStrike" kern="0" cap="none" spc="0" normalizeH="0" baseline="0" noProof="0">
              <a:ln>
                <a:noFill/>
              </a:ln>
              <a:solidFill>
                <a:srgbClr val="000000"/>
              </a:solidFill>
              <a:effectLst/>
              <a:uLnTx/>
              <a:uFillTx/>
              <a:latin typeface="Maven Pro Medium"/>
              <a:ea typeface="Maven Pro Medium"/>
              <a:cs typeface="Maven Pro Medium"/>
              <a:sym typeface="Maven Pro Medium"/>
            </a:endParaRPr>
          </a:p>
        </p:txBody>
      </p:sp>
      <p:sp>
        <p:nvSpPr>
          <p:cNvPr id="407" name="Google Shape;407;p36"/>
          <p:cNvSpPr/>
          <p:nvPr/>
        </p:nvSpPr>
        <p:spPr>
          <a:xfrm>
            <a:off x="648000" y="471055"/>
            <a:ext cx="1291636" cy="42256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408" name="Google Shape;408;p36"/>
          <p:cNvPicPr preferRelativeResize="0"/>
          <p:nvPr/>
        </p:nvPicPr>
        <p:blipFill rotWithShape="1">
          <a:blip r:embed="rId3">
            <a:alphaModFix/>
          </a:blip>
          <a:srcRect/>
          <a:stretch/>
        </p:blipFill>
        <p:spPr>
          <a:xfrm>
            <a:off x="464126" y="533400"/>
            <a:ext cx="8444345" cy="443750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5" name="Google Shape;55;p1"/>
          <p:cNvSpPr/>
          <p:nvPr/>
        </p:nvSpPr>
        <p:spPr>
          <a:xfrm>
            <a:off x="90900" y="98700"/>
            <a:ext cx="8962200" cy="4946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TextBox 4">
            <a:extLst>
              <a:ext uri="{FF2B5EF4-FFF2-40B4-BE49-F238E27FC236}">
                <a16:creationId xmlns:a16="http://schemas.microsoft.com/office/drawing/2014/main" id="{9C59F496-EB11-47FD-8786-81008E7F78B9}"/>
              </a:ext>
            </a:extLst>
          </p:cNvPr>
          <p:cNvSpPr txBox="1"/>
          <p:nvPr/>
        </p:nvSpPr>
        <p:spPr>
          <a:xfrm>
            <a:off x="1589808" y="290039"/>
            <a:ext cx="6210301" cy="492443"/>
          </a:xfrm>
          <a:prstGeom prst="rect">
            <a:avLst/>
          </a:prstGeom>
          <a:noFill/>
        </p:spPr>
        <p:txBody>
          <a:bodyPr wrap="square" rtlCol="0">
            <a:spAutoFit/>
          </a:bodyPr>
          <a:lstStyle/>
          <a:p>
            <a:pPr algn="ctr"/>
            <a:r>
              <a:rPr lang="en-GB" sz="2600" b="1" dirty="0">
                <a:solidFill>
                  <a:schemeClr val="tx1"/>
                </a:solidFill>
                <a:latin typeface="Maven Pro" panose="020B0604020202020204" charset="0"/>
                <a:ea typeface="Verdana" panose="020B0604030504040204" pitchFamily="34" charset="0"/>
              </a:rPr>
              <a:t>How to use a knowledge organiser (2) </a:t>
            </a:r>
          </a:p>
        </p:txBody>
      </p:sp>
      <p:sp>
        <p:nvSpPr>
          <p:cNvPr id="2" name="TextBox 1">
            <a:extLst>
              <a:ext uri="{FF2B5EF4-FFF2-40B4-BE49-F238E27FC236}">
                <a16:creationId xmlns:a16="http://schemas.microsoft.com/office/drawing/2014/main" id="{7CAFF571-300F-4933-A417-97DEE5AC0201}"/>
              </a:ext>
            </a:extLst>
          </p:cNvPr>
          <p:cNvSpPr txBox="1"/>
          <p:nvPr/>
        </p:nvSpPr>
        <p:spPr>
          <a:xfrm>
            <a:off x="90525" y="1120683"/>
            <a:ext cx="8962189" cy="4062651"/>
          </a:xfrm>
          <a:prstGeom prst="rect">
            <a:avLst/>
          </a:prstGeom>
          <a:noFill/>
        </p:spPr>
        <p:txBody>
          <a:bodyPr wrap="square" rtlCol="0">
            <a:spAutoFit/>
          </a:bodyPr>
          <a:lstStyle/>
          <a:p>
            <a:r>
              <a:rPr lang="en-GB" sz="1200" dirty="0">
                <a:latin typeface="Verdana" panose="020B0604030504040204" pitchFamily="34" charset="0"/>
                <a:ea typeface="Verdana" panose="020B0604030504040204" pitchFamily="34" charset="0"/>
              </a:rPr>
              <a:t>There are many different methods you can use to revise the information in the knowledge organiser and to test yourself. Here are some ideas of things you can do:</a:t>
            </a:r>
          </a:p>
          <a:p>
            <a:endParaRPr lang="en-GB" sz="1200" dirty="0">
              <a:latin typeface="Verdana" panose="020B0604030504040204" pitchFamily="34" charset="0"/>
              <a:ea typeface="Verdana" panose="020B0604030504040204" pitchFamily="34" charset="0"/>
            </a:endParaRPr>
          </a:p>
          <a:p>
            <a:endParaRPr lang="en-GB" sz="1200" dirty="0">
              <a:latin typeface="Verdana" panose="020B0604030504040204" pitchFamily="34" charset="0"/>
              <a:ea typeface="Verdana" panose="020B0604030504040204" pitchFamily="34" charset="0"/>
            </a:endParaRPr>
          </a:p>
          <a:p>
            <a:pPr marL="457200" lvl="0" indent="-298450">
              <a:lnSpc>
                <a:spcPct val="150000"/>
              </a:lnSpc>
              <a:buSzPts val="1100"/>
              <a:buFont typeface="Verdana"/>
              <a:buChar char="●"/>
            </a:pPr>
            <a:r>
              <a:rPr lang="en-GB" sz="1200" b="1" dirty="0">
                <a:latin typeface="Verdana"/>
                <a:ea typeface="Verdana"/>
                <a:cs typeface="Verdana"/>
                <a:sym typeface="Verdana"/>
              </a:rPr>
              <a:t>Clocks</a:t>
            </a:r>
            <a:r>
              <a:rPr lang="en-GB" sz="1200" dirty="0">
                <a:latin typeface="Verdana"/>
                <a:ea typeface="Verdana"/>
                <a:cs typeface="Verdana"/>
                <a:sym typeface="Verdana"/>
              </a:rPr>
              <a:t> - divide a page into 12 sections (like a clock) and add information about a topic in each section</a:t>
            </a:r>
          </a:p>
          <a:p>
            <a:pPr marL="457200" lvl="0" indent="-298450">
              <a:lnSpc>
                <a:spcPct val="150000"/>
              </a:lnSpc>
              <a:buSzPts val="1100"/>
              <a:buFont typeface="Verdana"/>
              <a:buChar char="●"/>
            </a:pPr>
            <a:r>
              <a:rPr lang="en-GB" sz="1200" b="1" dirty="0">
                <a:latin typeface="Verdana"/>
                <a:ea typeface="Verdana"/>
                <a:cs typeface="Verdana"/>
                <a:sym typeface="Verdana"/>
              </a:rPr>
              <a:t>Spelling tests </a:t>
            </a:r>
            <a:r>
              <a:rPr lang="en-GB" sz="1200" dirty="0">
                <a:latin typeface="Verdana"/>
                <a:ea typeface="Verdana"/>
                <a:cs typeface="Verdana"/>
                <a:sym typeface="Verdana"/>
              </a:rPr>
              <a:t>- write a spelling test for yourself based on the key vocabulary</a:t>
            </a:r>
          </a:p>
          <a:p>
            <a:pPr marL="457200" lvl="0" indent="-298450">
              <a:lnSpc>
                <a:spcPct val="150000"/>
              </a:lnSpc>
              <a:buSzPts val="1100"/>
              <a:buFont typeface="Verdana"/>
              <a:buChar char="●"/>
            </a:pPr>
            <a:r>
              <a:rPr lang="en-GB" sz="1200" b="1" dirty="0">
                <a:latin typeface="Verdana"/>
                <a:ea typeface="Verdana"/>
                <a:cs typeface="Verdana"/>
                <a:sym typeface="Verdana"/>
              </a:rPr>
              <a:t>Fact sheets </a:t>
            </a:r>
            <a:r>
              <a:rPr lang="en-GB" sz="1200" dirty="0">
                <a:latin typeface="Verdana"/>
                <a:ea typeface="Verdana"/>
                <a:cs typeface="Verdana"/>
                <a:sym typeface="Verdana"/>
              </a:rPr>
              <a:t>- produce a fact sheet that contains key words, diagrams and information about a topic</a:t>
            </a:r>
          </a:p>
          <a:p>
            <a:pPr marL="457200" lvl="0" indent="-298450">
              <a:lnSpc>
                <a:spcPct val="150000"/>
              </a:lnSpc>
              <a:buSzPts val="1100"/>
              <a:buFont typeface="Verdana"/>
              <a:buChar char="●"/>
            </a:pPr>
            <a:r>
              <a:rPr lang="en-GB" sz="1200" b="1" dirty="0">
                <a:latin typeface="Verdana"/>
                <a:ea typeface="Verdana"/>
                <a:cs typeface="Verdana"/>
                <a:sym typeface="Verdana"/>
              </a:rPr>
              <a:t>Posters</a:t>
            </a:r>
            <a:r>
              <a:rPr lang="en-GB" sz="1200" dirty="0">
                <a:latin typeface="Verdana"/>
                <a:ea typeface="Verdana"/>
                <a:cs typeface="Verdana"/>
                <a:sym typeface="Verdana"/>
              </a:rPr>
              <a:t> - produce of poster that contains the key images in a topic</a:t>
            </a:r>
          </a:p>
          <a:p>
            <a:pPr marL="457200" lvl="0" indent="-298450">
              <a:lnSpc>
                <a:spcPct val="150000"/>
              </a:lnSpc>
              <a:buSzPts val="1100"/>
              <a:buFont typeface="Verdana"/>
              <a:buChar char="●"/>
            </a:pPr>
            <a:r>
              <a:rPr lang="en-GB" sz="1200" b="1" dirty="0">
                <a:latin typeface="Verdana"/>
                <a:ea typeface="Verdana"/>
                <a:cs typeface="Verdana"/>
                <a:sym typeface="Verdana"/>
              </a:rPr>
              <a:t>Flowcharts</a:t>
            </a:r>
            <a:r>
              <a:rPr lang="en-GB" sz="1200" dirty="0">
                <a:latin typeface="Verdana"/>
                <a:ea typeface="Verdana"/>
                <a:cs typeface="Verdana"/>
                <a:sym typeface="Verdana"/>
              </a:rPr>
              <a:t> – produce a diagram that sequences the key steps in a process or key events in a time period</a:t>
            </a:r>
            <a:endParaRPr lang="en-GB" sz="1200" dirty="0">
              <a:latin typeface="Verdana" panose="020B0604030504040204" pitchFamily="34" charset="0"/>
              <a:ea typeface="Verdana" panose="020B0604030504040204" pitchFamily="34" charset="0"/>
            </a:endParaRPr>
          </a:p>
          <a:p>
            <a:pPr marL="457200" lvl="0" indent="-298450">
              <a:lnSpc>
                <a:spcPct val="150000"/>
              </a:lnSpc>
              <a:buSzPts val="1100"/>
              <a:buFont typeface="Verdana"/>
              <a:buChar char="●"/>
            </a:pPr>
            <a:r>
              <a:rPr lang="en-GB" sz="1200" b="1" dirty="0">
                <a:latin typeface="Verdana"/>
                <a:ea typeface="Verdana"/>
                <a:cs typeface="Verdana"/>
                <a:sym typeface="Verdana"/>
              </a:rPr>
              <a:t>Quizzes </a:t>
            </a:r>
            <a:r>
              <a:rPr lang="en-GB" sz="1200" dirty="0">
                <a:latin typeface="Verdana"/>
                <a:ea typeface="Verdana"/>
                <a:cs typeface="Verdana"/>
                <a:sym typeface="Verdana"/>
              </a:rPr>
              <a:t>- write a quiz based on what you have learnt about a topic and get others to test you</a:t>
            </a:r>
          </a:p>
          <a:p>
            <a:pPr marL="457200" lvl="0" indent="-298450">
              <a:lnSpc>
                <a:spcPct val="150000"/>
              </a:lnSpc>
              <a:buSzPts val="1100"/>
              <a:buFont typeface="Verdana"/>
              <a:buChar char="●"/>
            </a:pPr>
            <a:r>
              <a:rPr lang="en-GB" sz="1200" b="1" dirty="0">
                <a:latin typeface="Verdana"/>
                <a:ea typeface="Verdana"/>
                <a:cs typeface="Verdana"/>
                <a:sym typeface="Verdana"/>
              </a:rPr>
              <a:t>Mind maps </a:t>
            </a:r>
            <a:r>
              <a:rPr lang="en-GB" sz="1200" dirty="0">
                <a:latin typeface="Verdana"/>
                <a:ea typeface="Verdana"/>
                <a:cs typeface="Verdana"/>
                <a:sym typeface="Verdana"/>
              </a:rPr>
              <a:t>- produce a mind map to logically organise key concepts</a:t>
            </a:r>
          </a:p>
          <a:p>
            <a:pPr marL="457200" lvl="0" indent="-298450">
              <a:lnSpc>
                <a:spcPct val="150000"/>
              </a:lnSpc>
              <a:buSzPts val="1100"/>
              <a:buFont typeface="Verdana"/>
              <a:buChar char="●"/>
            </a:pPr>
            <a:r>
              <a:rPr lang="en-GB" sz="1200" b="1" dirty="0">
                <a:latin typeface="Verdana"/>
                <a:ea typeface="Verdana"/>
                <a:cs typeface="Verdana"/>
                <a:sym typeface="Verdana"/>
              </a:rPr>
              <a:t>Flash cards </a:t>
            </a:r>
            <a:r>
              <a:rPr lang="en-GB" sz="1200" dirty="0">
                <a:latin typeface="Verdana"/>
                <a:ea typeface="Verdana"/>
                <a:cs typeface="Verdana"/>
                <a:sym typeface="Verdana"/>
              </a:rPr>
              <a:t>- create a set of flash cards that contain key pieces of information and vocabulary for a topic</a:t>
            </a:r>
          </a:p>
          <a:p>
            <a:pPr marL="457200" lvl="0" indent="-298450">
              <a:lnSpc>
                <a:spcPct val="150000"/>
              </a:lnSpc>
              <a:buSzPts val="1100"/>
              <a:buFont typeface="Verdana"/>
              <a:buChar char="●"/>
            </a:pPr>
            <a:r>
              <a:rPr lang="en-GB" sz="1200" b="1" dirty="0">
                <a:latin typeface="Verdana"/>
                <a:ea typeface="Verdana"/>
                <a:cs typeface="Verdana"/>
                <a:sym typeface="Verdana"/>
              </a:rPr>
              <a:t>Read, cover, say, write and check </a:t>
            </a:r>
            <a:r>
              <a:rPr lang="en-GB" sz="1200" dirty="0">
                <a:latin typeface="Verdana"/>
                <a:ea typeface="Verdana"/>
                <a:cs typeface="Verdana"/>
                <a:sym typeface="Verdana"/>
              </a:rPr>
              <a:t>– read 3 pieces of information, cover it over, say it aloud, write it down correctly then check it against your knowledge organiser. Repeat until to you say and write it perfectly</a:t>
            </a:r>
          </a:p>
          <a:p>
            <a:endParaRPr lang="en-GB" sz="1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0587411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g220da34b2c5_0_61"/>
          <p:cNvSpPr txBox="1">
            <a:spLocks noGrp="1"/>
          </p:cNvSpPr>
          <p:nvPr>
            <p:ph type="title"/>
          </p:nvPr>
        </p:nvSpPr>
        <p:spPr>
          <a:xfrm>
            <a:off x="1489250" y="59509"/>
            <a:ext cx="5655300" cy="404938"/>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00000"/>
              </a:buClr>
              <a:buSzPts val="1800"/>
              <a:buNone/>
            </a:pPr>
            <a:r>
              <a:rPr lang="en" sz="2600" dirty="0">
                <a:latin typeface="Maven Pro" panose="020B0604020202020204" charset="0"/>
              </a:rPr>
              <a:t>Numeracy</a:t>
            </a:r>
            <a:endParaRPr sz="2600" dirty="0">
              <a:latin typeface="Maven Pro" panose="020B0604020202020204" charset="0"/>
            </a:endParaRPr>
          </a:p>
        </p:txBody>
      </p:sp>
      <p:sp>
        <p:nvSpPr>
          <p:cNvPr id="494" name="Google Shape;494;g220da34b2c5_0_61"/>
          <p:cNvSpPr txBox="1"/>
          <p:nvPr/>
        </p:nvSpPr>
        <p:spPr>
          <a:xfrm>
            <a:off x="147338" y="868456"/>
            <a:ext cx="4044600" cy="2470646"/>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100"/>
              <a:buFont typeface="Arial"/>
              <a:buNone/>
            </a:pPr>
            <a:r>
              <a:rPr lang="en" sz="1100" b="0" i="0" u="none" strike="noStrike" cap="none">
                <a:solidFill>
                  <a:schemeClr val="dk1"/>
                </a:solidFill>
                <a:latin typeface="Arial"/>
                <a:ea typeface="Arial"/>
                <a:cs typeface="Arial"/>
                <a:sym typeface="Arial"/>
              </a:rPr>
              <a:t>CURRENCY</a:t>
            </a:r>
            <a:endParaRPr sz="1100" b="0" i="0" u="none" strike="noStrike" cap="none">
              <a:solidFill>
                <a:schemeClr val="dk1"/>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r>
              <a:rPr lang="en" sz="1100" b="0" i="0" u="none" strike="noStrike" cap="none" dirty="0">
                <a:solidFill>
                  <a:schemeClr val="dk1"/>
                </a:solidFill>
                <a:latin typeface="Times New Roman"/>
                <a:ea typeface="Times New Roman"/>
                <a:cs typeface="Times New Roman"/>
                <a:sym typeface="Times New Roman"/>
              </a:rPr>
              <a:t>Using</a:t>
            </a:r>
            <a:r>
              <a:rPr lang="en" sz="1100" b="0" i="0" u="none" strike="noStrike" cap="none" dirty="0">
                <a:solidFill>
                  <a:schemeClr val="dk1"/>
                </a:solidFill>
                <a:uFill>
                  <a:noFill/>
                </a:u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 </a:t>
            </a:r>
            <a:r>
              <a:rPr lang="en" sz="1100" b="0" i="0" u="sng" strike="noStrike" cap="none" dirty="0">
                <a:solidFill>
                  <a:schemeClr val="hlink"/>
                </a:solidFill>
                <a:latin typeface="Times New Roman"/>
                <a:ea typeface="Times New Roman"/>
                <a:cs typeface="Times New Roman"/>
                <a:sym typeface="Times New Roman"/>
                <a:hlinkClick r:id="rId3"/>
              </a:rPr>
              <a:t>www.xe.com</a:t>
            </a:r>
            <a:r>
              <a:rPr lang="en" sz="1100" b="0" i="0" u="none" strike="noStrike" cap="none" dirty="0">
                <a:solidFill>
                  <a:schemeClr val="dk1"/>
                </a:solidFill>
                <a:latin typeface="Times New Roman"/>
                <a:ea typeface="Times New Roman"/>
                <a:cs typeface="Times New Roman"/>
                <a:sym typeface="Times New Roman"/>
              </a:rPr>
              <a:t> look up the different amounts of currency you could get for £100.</a:t>
            </a:r>
            <a:endParaRPr sz="1100" b="0" i="0" u="none" strike="noStrike" cap="none" dirty="0">
              <a:solidFill>
                <a:schemeClr val="dk1"/>
              </a:solidFill>
              <a:latin typeface="Times New Roman"/>
              <a:ea typeface="Times New Roman"/>
              <a:cs typeface="Times New Roman"/>
              <a:sym typeface="Times New Roman"/>
            </a:endParaRPr>
          </a:p>
          <a:p>
            <a:pPr marL="0" marR="0" lvl="0" indent="0" algn="l" rtl="0">
              <a:lnSpc>
                <a:spcPct val="115000"/>
              </a:lnSpc>
              <a:spcBef>
                <a:spcPts val="1200"/>
              </a:spcBef>
              <a:spcAft>
                <a:spcPts val="0"/>
              </a:spcAft>
              <a:buClr>
                <a:srgbClr val="000000"/>
              </a:buClr>
              <a:buSzPts val="1100"/>
              <a:buFont typeface="Arial"/>
              <a:buNone/>
            </a:pPr>
            <a:r>
              <a:rPr lang="en" sz="1100" b="0" i="0" u="none" strike="noStrike" cap="none" dirty="0">
                <a:solidFill>
                  <a:schemeClr val="dk1"/>
                </a:solidFill>
                <a:latin typeface="Times New Roman"/>
                <a:ea typeface="Times New Roman"/>
                <a:cs typeface="Times New Roman"/>
                <a:sym typeface="Times New Roman"/>
              </a:rPr>
              <a:t>Try for US Dollars, Euros, Australian Dollars and any others you want to.</a:t>
            </a:r>
            <a:endParaRPr sz="1100" b="0" i="0" u="none" strike="noStrike" cap="none" dirty="0">
              <a:solidFill>
                <a:schemeClr val="dk1"/>
              </a:solidFill>
              <a:latin typeface="Times New Roman"/>
              <a:ea typeface="Times New Roman"/>
              <a:cs typeface="Times New Roman"/>
              <a:sym typeface="Times New Roman"/>
            </a:endParaRPr>
          </a:p>
          <a:p>
            <a:pPr marL="0" marR="0" lvl="0" indent="0" algn="l" rtl="0">
              <a:lnSpc>
                <a:spcPct val="115000"/>
              </a:lnSpc>
              <a:spcBef>
                <a:spcPts val="1200"/>
              </a:spcBef>
              <a:spcAft>
                <a:spcPts val="0"/>
              </a:spcAft>
              <a:buClr>
                <a:srgbClr val="000000"/>
              </a:buClr>
              <a:buSzPts val="1100"/>
              <a:buFont typeface="Arial"/>
              <a:buNone/>
            </a:pPr>
            <a:r>
              <a:rPr lang="en" sz="1100" b="0" i="0" u="none" strike="noStrike" cap="none" dirty="0">
                <a:solidFill>
                  <a:schemeClr val="dk1"/>
                </a:solidFill>
                <a:latin typeface="Times New Roman"/>
                <a:ea typeface="Times New Roman"/>
                <a:cs typeface="Times New Roman"/>
                <a:sym typeface="Times New Roman"/>
              </a:rPr>
              <a:t>Do this once a week for a month and see if there are any changes. </a:t>
            </a:r>
            <a:endParaRPr sz="1100" b="0" i="0" u="none" strike="noStrike" cap="none" dirty="0">
              <a:solidFill>
                <a:schemeClr val="dk1"/>
              </a:solidFill>
              <a:latin typeface="Times New Roman"/>
              <a:ea typeface="Times New Roman"/>
              <a:cs typeface="Times New Roman"/>
              <a:sym typeface="Times New Roman"/>
            </a:endParaRPr>
          </a:p>
          <a:p>
            <a:pPr marL="0" marR="0" lvl="0" indent="0" algn="l" rtl="0">
              <a:lnSpc>
                <a:spcPct val="115000"/>
              </a:lnSpc>
              <a:spcBef>
                <a:spcPts val="1200"/>
              </a:spcBef>
              <a:spcAft>
                <a:spcPts val="1200"/>
              </a:spcAft>
              <a:buClr>
                <a:srgbClr val="000000"/>
              </a:buClr>
              <a:buSzPts val="1100"/>
              <a:buFont typeface="Arial"/>
              <a:buNone/>
            </a:pPr>
            <a:r>
              <a:rPr lang="en" sz="1100" b="0" i="0" u="none" strike="noStrike" cap="none" dirty="0">
                <a:solidFill>
                  <a:schemeClr val="dk1"/>
                </a:solidFill>
                <a:latin typeface="Times New Roman"/>
                <a:ea typeface="Times New Roman"/>
                <a:cs typeface="Times New Roman"/>
                <a:sym typeface="Times New Roman"/>
              </a:rPr>
              <a:t>Make a poster to explain what you have found out.</a:t>
            </a:r>
            <a:endParaRPr sz="1100" b="0" i="0" u="none" strike="noStrike" cap="none" dirty="0">
              <a:solidFill>
                <a:schemeClr val="dk1"/>
              </a:solidFill>
              <a:latin typeface="Times New Roman"/>
              <a:ea typeface="Times New Roman"/>
              <a:cs typeface="Times New Roman"/>
              <a:sym typeface="Times New Roman"/>
            </a:endParaRPr>
          </a:p>
        </p:txBody>
      </p:sp>
      <p:pic>
        <p:nvPicPr>
          <p:cNvPr id="495" name="Google Shape;495;g220da34b2c5_0_61"/>
          <p:cNvPicPr preferRelativeResize="0"/>
          <p:nvPr/>
        </p:nvPicPr>
        <p:blipFill rotWithShape="1">
          <a:blip r:embed="rId4">
            <a:alphaModFix/>
          </a:blip>
          <a:srcRect/>
          <a:stretch/>
        </p:blipFill>
        <p:spPr>
          <a:xfrm>
            <a:off x="3287214" y="2776905"/>
            <a:ext cx="820283" cy="459855"/>
          </a:xfrm>
          <a:prstGeom prst="rect">
            <a:avLst/>
          </a:prstGeom>
          <a:noFill/>
          <a:ln>
            <a:noFill/>
          </a:ln>
        </p:spPr>
      </p:pic>
      <p:pic>
        <p:nvPicPr>
          <p:cNvPr id="496" name="Google Shape;496;g220da34b2c5_0_61"/>
          <p:cNvPicPr preferRelativeResize="0"/>
          <p:nvPr/>
        </p:nvPicPr>
        <p:blipFill rotWithShape="1">
          <a:blip r:embed="rId5">
            <a:alphaModFix/>
          </a:blip>
          <a:srcRect l="14568" t="15341" r="15793" b="15139"/>
          <a:stretch/>
        </p:blipFill>
        <p:spPr>
          <a:xfrm>
            <a:off x="1365967" y="734096"/>
            <a:ext cx="668633" cy="667440"/>
          </a:xfrm>
          <a:prstGeom prst="rect">
            <a:avLst/>
          </a:prstGeom>
          <a:noFill/>
          <a:ln>
            <a:noFill/>
          </a:ln>
        </p:spPr>
      </p:pic>
      <p:pic>
        <p:nvPicPr>
          <p:cNvPr id="497" name="Google Shape;497;g220da34b2c5_0_61"/>
          <p:cNvPicPr preferRelativeResize="0"/>
          <p:nvPr/>
        </p:nvPicPr>
        <p:blipFill rotWithShape="1">
          <a:blip r:embed="rId6">
            <a:alphaModFix/>
          </a:blip>
          <a:srcRect/>
          <a:stretch/>
        </p:blipFill>
        <p:spPr>
          <a:xfrm>
            <a:off x="2086506" y="698591"/>
            <a:ext cx="702945" cy="702945"/>
          </a:xfrm>
          <a:prstGeom prst="rect">
            <a:avLst/>
          </a:prstGeom>
          <a:noFill/>
          <a:ln>
            <a:noFill/>
          </a:ln>
        </p:spPr>
      </p:pic>
      <p:sp>
        <p:nvSpPr>
          <p:cNvPr id="498" name="Google Shape;498;g220da34b2c5_0_61"/>
          <p:cNvSpPr txBox="1"/>
          <p:nvPr/>
        </p:nvSpPr>
        <p:spPr>
          <a:xfrm>
            <a:off x="5969300" y="778995"/>
            <a:ext cx="3051950" cy="4141103"/>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100"/>
              <a:buFont typeface="Arial"/>
              <a:buNone/>
            </a:pPr>
            <a:r>
              <a:rPr lang="en" sz="1100" b="0" i="0" u="none" strike="noStrike" cap="none">
                <a:solidFill>
                  <a:schemeClr val="dk1"/>
                </a:solidFill>
                <a:latin typeface="Arial"/>
                <a:ea typeface="Arial"/>
                <a:cs typeface="Arial"/>
                <a:sym typeface="Arial"/>
              </a:rPr>
              <a:t>REAL LIFE GRAPHS</a:t>
            </a:r>
            <a:endParaRPr sz="1100" b="0" i="0" u="none" strike="noStrike" cap="none">
              <a:solidFill>
                <a:schemeClr val="dk1"/>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r>
              <a:rPr lang="en" sz="1100" b="0" i="0" u="none" strike="noStrike" cap="none">
                <a:solidFill>
                  <a:schemeClr val="dk1"/>
                </a:solidFill>
                <a:highlight>
                  <a:srgbClr val="FFFFFF"/>
                </a:highlight>
                <a:latin typeface="Arial"/>
                <a:ea typeface="Arial"/>
                <a:cs typeface="Arial"/>
                <a:sym typeface="Arial"/>
              </a:rPr>
              <a:t>This graph shows a journey</a:t>
            </a:r>
            <a:r>
              <a:rPr lang="en" sz="1100" b="0" i="0" u="none" strike="noStrike" cap="none">
                <a:solidFill>
                  <a:srgbClr val="333333"/>
                </a:solidFill>
                <a:highlight>
                  <a:srgbClr val="FFFFFF"/>
                </a:highlight>
                <a:latin typeface="Arial"/>
                <a:ea typeface="Arial"/>
                <a:cs typeface="Arial"/>
                <a:sym typeface="Arial"/>
              </a:rPr>
              <a:t> that a person made one day.</a:t>
            </a:r>
            <a:endParaRPr sz="1100" b="0" i="0" u="none" strike="noStrike" cap="none">
              <a:solidFill>
                <a:srgbClr val="333333"/>
              </a:solidFill>
              <a:highlight>
                <a:srgbClr val="FFFFFF"/>
              </a:highlight>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100" b="0" i="0" u="none" strike="noStrike" cap="none">
                <a:solidFill>
                  <a:schemeClr val="dk1"/>
                </a:solidFill>
                <a:highlight>
                  <a:srgbClr val="FFFFFF"/>
                </a:highlight>
                <a:latin typeface="Arial"/>
                <a:ea typeface="Arial"/>
                <a:cs typeface="Arial"/>
                <a:sym typeface="Arial"/>
              </a:rPr>
              <a:t>They travelled 55km and then stopped for a short time.</a:t>
            </a:r>
            <a:endParaRPr sz="1100" b="0" i="0" u="none" strike="noStrike" cap="none">
              <a:solidFill>
                <a:schemeClr val="dk1"/>
              </a:solidFill>
              <a:highlight>
                <a:srgbClr val="FFFFFF"/>
              </a:highlight>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100" b="0" i="0" u="none" strike="noStrike" cap="none">
                <a:solidFill>
                  <a:schemeClr val="dk1"/>
                </a:solidFill>
                <a:highlight>
                  <a:srgbClr val="FFFFFF"/>
                </a:highlight>
                <a:latin typeface="Arial"/>
                <a:ea typeface="Arial"/>
                <a:cs typeface="Arial"/>
                <a:sym typeface="Arial"/>
              </a:rPr>
              <a:t>They travelled another 15km and then stopped again.</a:t>
            </a:r>
            <a:endParaRPr sz="1100" b="0" i="0" u="none" strike="noStrike" cap="none">
              <a:solidFill>
                <a:schemeClr val="dk1"/>
              </a:solidFill>
              <a:highlight>
                <a:srgbClr val="FFFFFF"/>
              </a:highlight>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100" b="0" i="0" u="none" strike="noStrike" cap="none">
                <a:solidFill>
                  <a:schemeClr val="dk1"/>
                </a:solidFill>
                <a:highlight>
                  <a:srgbClr val="FFFFFF"/>
                </a:highlight>
                <a:latin typeface="Arial"/>
                <a:ea typeface="Arial"/>
                <a:cs typeface="Arial"/>
                <a:sym typeface="Arial"/>
              </a:rPr>
              <a:t>They then returned back to their starting point without any breaks.</a:t>
            </a:r>
            <a:endParaRPr sz="1100" b="0" i="0" u="none" strike="noStrike" cap="none">
              <a:solidFill>
                <a:schemeClr val="dk1"/>
              </a:solidFill>
              <a:highlight>
                <a:srgbClr val="FFFFFF"/>
              </a:highlight>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r>
              <a:rPr lang="en" sz="1100" b="0" i="0" u="none" strike="noStrike" cap="none">
                <a:solidFill>
                  <a:schemeClr val="dk1"/>
                </a:solidFill>
                <a:highlight>
                  <a:srgbClr val="FFFFFF"/>
                </a:highlight>
                <a:latin typeface="Arial"/>
                <a:ea typeface="Arial"/>
                <a:cs typeface="Arial"/>
                <a:sym typeface="Arial"/>
              </a:rPr>
              <a:t> </a:t>
            </a:r>
            <a:endParaRPr sz="1100" b="0" i="0" u="none" strike="noStrike" cap="none">
              <a:solidFill>
                <a:schemeClr val="dk1"/>
              </a:solidFill>
              <a:highlight>
                <a:srgbClr val="FFFFFF"/>
              </a:highlight>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r>
              <a:rPr lang="en" sz="1100" b="0" i="0" u="none" strike="noStrike" cap="none">
                <a:solidFill>
                  <a:schemeClr val="dk1"/>
                </a:solidFill>
                <a:highlight>
                  <a:srgbClr val="FFFFFF"/>
                </a:highlight>
                <a:latin typeface="Arial"/>
                <a:ea typeface="Arial"/>
                <a:cs typeface="Arial"/>
                <a:sym typeface="Arial"/>
              </a:rPr>
              <a:t> </a:t>
            </a:r>
            <a:endParaRPr sz="1100" b="0" i="0" u="none" strike="noStrike" cap="none">
              <a:solidFill>
                <a:schemeClr val="dk1"/>
              </a:solidFill>
              <a:highlight>
                <a:srgbClr val="FFFFFF"/>
              </a:highlight>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r>
              <a:rPr lang="en" sz="1100" b="0" i="0" u="none" strike="noStrike" cap="none">
                <a:solidFill>
                  <a:schemeClr val="dk1"/>
                </a:solidFill>
                <a:highlight>
                  <a:srgbClr val="FFFFFF"/>
                </a:highlight>
                <a:latin typeface="Arial"/>
                <a:ea typeface="Arial"/>
                <a:cs typeface="Arial"/>
                <a:sym typeface="Arial"/>
              </a:rPr>
              <a:t> Draw a distance time graph to show your normal journeys on a school day. Try and do the same for someone else’s day.</a:t>
            </a:r>
            <a:endParaRPr sz="1100" b="0" i="0" u="none" strike="noStrike" cap="none">
              <a:solidFill>
                <a:schemeClr val="dk1"/>
              </a:solidFill>
              <a:highlight>
                <a:srgbClr val="FFFFFF"/>
              </a:highlight>
              <a:latin typeface="Arial"/>
              <a:ea typeface="Arial"/>
              <a:cs typeface="Arial"/>
              <a:sym typeface="Arial"/>
            </a:endParaRPr>
          </a:p>
        </p:txBody>
      </p:sp>
      <p:pic>
        <p:nvPicPr>
          <p:cNvPr id="499" name="Google Shape;499;g220da34b2c5_0_61"/>
          <p:cNvPicPr preferRelativeResize="0"/>
          <p:nvPr/>
        </p:nvPicPr>
        <p:blipFill rotWithShape="1">
          <a:blip r:embed="rId7">
            <a:alphaModFix/>
          </a:blip>
          <a:srcRect/>
          <a:stretch/>
        </p:blipFill>
        <p:spPr>
          <a:xfrm>
            <a:off x="7457232" y="3236760"/>
            <a:ext cx="1180324" cy="1016045"/>
          </a:xfrm>
          <a:prstGeom prst="rect">
            <a:avLst/>
          </a:prstGeom>
          <a:noFill/>
          <a:ln>
            <a:noFill/>
          </a:ln>
        </p:spPr>
      </p:pic>
      <p:sp>
        <p:nvSpPr>
          <p:cNvPr id="500" name="Google Shape;500;g220da34b2c5_0_61"/>
          <p:cNvSpPr txBox="1"/>
          <p:nvPr/>
        </p:nvSpPr>
        <p:spPr>
          <a:xfrm>
            <a:off x="4316900" y="890055"/>
            <a:ext cx="1652400" cy="3737100"/>
          </a:xfrm>
          <a:prstGeom prst="rect">
            <a:avLst/>
          </a:prstGeom>
          <a:noFill/>
          <a:ln>
            <a:noFill/>
          </a:ln>
        </p:spPr>
        <p:txBody>
          <a:bodyPr spcFirstLastPara="1" wrap="square" lIns="91425" tIns="91425" rIns="91425" bIns="91425" anchor="t" anchorCtr="0">
            <a:spAutoFit/>
          </a:bodyPr>
          <a:lstStyle/>
          <a:p>
            <a:pPr marL="0" marR="0" lvl="0" indent="0" algn="ctr" rtl="0">
              <a:lnSpc>
                <a:spcPct val="107000"/>
              </a:lnSpc>
              <a:spcBef>
                <a:spcPts val="1200"/>
              </a:spcBef>
              <a:spcAft>
                <a:spcPts val="0"/>
              </a:spcAft>
              <a:buClr>
                <a:srgbClr val="000000"/>
              </a:buClr>
              <a:buSzPts val="1000"/>
              <a:buFont typeface="Arial"/>
              <a:buNone/>
            </a:pPr>
            <a:r>
              <a:rPr lang="en" sz="1000" b="0" i="0" u="none" strike="noStrike" cap="none">
                <a:solidFill>
                  <a:schemeClr val="dk1"/>
                </a:solidFill>
                <a:latin typeface="Times New Roman"/>
                <a:ea typeface="Times New Roman"/>
                <a:cs typeface="Times New Roman"/>
                <a:sym typeface="Times New Roman"/>
              </a:rPr>
              <a:t>Coordinate</a:t>
            </a:r>
            <a:endParaRPr sz="1000" b="0" i="0" u="none" strike="noStrike" cap="none">
              <a:solidFill>
                <a:schemeClr val="dk1"/>
              </a:solidFill>
              <a:latin typeface="Times New Roman"/>
              <a:ea typeface="Times New Roman"/>
              <a:cs typeface="Times New Roman"/>
              <a:sym typeface="Times New Roman"/>
            </a:endParaRPr>
          </a:p>
          <a:p>
            <a:pPr marL="0" marR="0" lvl="0" indent="0" algn="ctr" rtl="0">
              <a:lnSpc>
                <a:spcPct val="107000"/>
              </a:lnSpc>
              <a:spcBef>
                <a:spcPts val="1200"/>
              </a:spcBef>
              <a:spcAft>
                <a:spcPts val="0"/>
              </a:spcAft>
              <a:buClr>
                <a:srgbClr val="000000"/>
              </a:buClr>
              <a:buSzPts val="1000"/>
              <a:buFont typeface="Arial"/>
              <a:buNone/>
            </a:pPr>
            <a:r>
              <a:rPr lang="en" sz="1000" b="0" i="0" u="none" strike="noStrike" cap="none">
                <a:solidFill>
                  <a:schemeClr val="dk1"/>
                </a:solidFill>
                <a:latin typeface="Times New Roman"/>
                <a:ea typeface="Times New Roman"/>
                <a:cs typeface="Times New Roman"/>
                <a:sym typeface="Times New Roman"/>
              </a:rPr>
              <a:t>Axis</a:t>
            </a:r>
            <a:endParaRPr sz="1000" b="0" i="0" u="none" strike="noStrike" cap="none">
              <a:solidFill>
                <a:schemeClr val="dk1"/>
              </a:solidFill>
              <a:latin typeface="Times New Roman"/>
              <a:ea typeface="Times New Roman"/>
              <a:cs typeface="Times New Roman"/>
              <a:sym typeface="Times New Roman"/>
            </a:endParaRPr>
          </a:p>
          <a:p>
            <a:pPr marL="0" marR="0" lvl="0" indent="0" algn="ctr" rtl="0">
              <a:lnSpc>
                <a:spcPct val="107000"/>
              </a:lnSpc>
              <a:spcBef>
                <a:spcPts val="1200"/>
              </a:spcBef>
              <a:spcAft>
                <a:spcPts val="0"/>
              </a:spcAft>
              <a:buClr>
                <a:srgbClr val="000000"/>
              </a:buClr>
              <a:buSzPts val="1000"/>
              <a:buFont typeface="Arial"/>
              <a:buNone/>
            </a:pPr>
            <a:r>
              <a:rPr lang="en" sz="1000" b="0" i="0" u="none" strike="noStrike" cap="none">
                <a:solidFill>
                  <a:schemeClr val="dk1"/>
                </a:solidFill>
                <a:latin typeface="Times New Roman"/>
                <a:ea typeface="Times New Roman"/>
                <a:cs typeface="Times New Roman"/>
                <a:sym typeface="Times New Roman"/>
              </a:rPr>
              <a:t>Conversion</a:t>
            </a:r>
            <a:endParaRPr sz="1000" b="0" i="0" u="none" strike="noStrike" cap="none">
              <a:solidFill>
                <a:schemeClr val="dk1"/>
              </a:solidFill>
              <a:latin typeface="Times New Roman"/>
              <a:ea typeface="Times New Roman"/>
              <a:cs typeface="Times New Roman"/>
              <a:sym typeface="Times New Roman"/>
            </a:endParaRPr>
          </a:p>
          <a:p>
            <a:pPr marL="0" marR="0" lvl="0" indent="0" algn="ctr" rtl="0">
              <a:lnSpc>
                <a:spcPct val="107000"/>
              </a:lnSpc>
              <a:spcBef>
                <a:spcPts val="1200"/>
              </a:spcBef>
              <a:spcAft>
                <a:spcPts val="0"/>
              </a:spcAft>
              <a:buClr>
                <a:srgbClr val="000000"/>
              </a:buClr>
              <a:buSzPts val="1000"/>
              <a:buFont typeface="Arial"/>
              <a:buNone/>
            </a:pPr>
            <a:r>
              <a:rPr lang="en" sz="1000" b="0" i="0" u="none" strike="noStrike" cap="none">
                <a:solidFill>
                  <a:schemeClr val="dk1"/>
                </a:solidFill>
                <a:latin typeface="Times New Roman"/>
                <a:ea typeface="Times New Roman"/>
                <a:cs typeface="Times New Roman"/>
                <a:sym typeface="Times New Roman"/>
              </a:rPr>
              <a:t>Proportion</a:t>
            </a:r>
            <a:endParaRPr sz="1000" b="0" i="0" u="none" strike="noStrike" cap="none">
              <a:solidFill>
                <a:schemeClr val="dk1"/>
              </a:solidFill>
              <a:latin typeface="Times New Roman"/>
              <a:ea typeface="Times New Roman"/>
              <a:cs typeface="Times New Roman"/>
              <a:sym typeface="Times New Roman"/>
            </a:endParaRPr>
          </a:p>
          <a:p>
            <a:pPr marL="0" marR="0" lvl="0" indent="0" algn="ctr" rtl="0">
              <a:lnSpc>
                <a:spcPct val="115000"/>
              </a:lnSpc>
              <a:spcBef>
                <a:spcPts val="1200"/>
              </a:spcBef>
              <a:spcAft>
                <a:spcPts val="0"/>
              </a:spcAft>
              <a:buClr>
                <a:srgbClr val="000000"/>
              </a:buClr>
              <a:buSzPts val="1000"/>
              <a:buFont typeface="Arial"/>
              <a:buNone/>
            </a:pPr>
            <a:r>
              <a:rPr lang="en" sz="1000" b="0" i="0" u="none" strike="noStrike" cap="none">
                <a:solidFill>
                  <a:schemeClr val="dk1"/>
                </a:solidFill>
                <a:latin typeface="Times New Roman"/>
                <a:ea typeface="Times New Roman"/>
                <a:cs typeface="Times New Roman"/>
                <a:sym typeface="Times New Roman"/>
              </a:rPr>
              <a:t>Sequence</a:t>
            </a:r>
            <a:endParaRPr sz="1000" b="0" i="0" u="none" strike="noStrike" cap="none">
              <a:solidFill>
                <a:schemeClr val="dk1"/>
              </a:solidFill>
              <a:latin typeface="Times New Roman"/>
              <a:ea typeface="Times New Roman"/>
              <a:cs typeface="Times New Roman"/>
              <a:sym typeface="Times New Roman"/>
            </a:endParaRPr>
          </a:p>
          <a:p>
            <a:pPr marL="0" marR="0" lvl="0" indent="0" algn="l" rtl="0">
              <a:lnSpc>
                <a:spcPct val="107000"/>
              </a:lnSpc>
              <a:spcBef>
                <a:spcPts val="1200"/>
              </a:spcBef>
              <a:spcAft>
                <a:spcPts val="0"/>
              </a:spcAft>
              <a:buClr>
                <a:srgbClr val="000000"/>
              </a:buClr>
              <a:buSzPts val="1000"/>
              <a:buFont typeface="Arial"/>
              <a:buNone/>
            </a:pPr>
            <a:endParaRPr sz="1000" b="0" i="0" u="none" strike="noStrike" cap="none">
              <a:solidFill>
                <a:schemeClr val="dk1"/>
              </a:solidFill>
              <a:latin typeface="Times New Roman"/>
              <a:ea typeface="Times New Roman"/>
              <a:cs typeface="Times New Roman"/>
              <a:sym typeface="Times New Roman"/>
            </a:endParaRPr>
          </a:p>
          <a:p>
            <a:pPr marL="0" marR="0" lvl="0" indent="0" algn="l" rtl="0">
              <a:lnSpc>
                <a:spcPct val="107000"/>
              </a:lnSpc>
              <a:spcBef>
                <a:spcPts val="1200"/>
              </a:spcBef>
              <a:spcAft>
                <a:spcPts val="0"/>
              </a:spcAft>
              <a:buClr>
                <a:srgbClr val="000000"/>
              </a:buClr>
              <a:buSzPts val="1000"/>
              <a:buFont typeface="Arial"/>
              <a:buNone/>
            </a:pPr>
            <a:endParaRPr sz="1000" b="0" i="0" u="none" strike="noStrike" cap="none">
              <a:solidFill>
                <a:schemeClr val="dk1"/>
              </a:solidFill>
              <a:latin typeface="Times New Roman"/>
              <a:ea typeface="Times New Roman"/>
              <a:cs typeface="Times New Roman"/>
              <a:sym typeface="Times New Roman"/>
            </a:endParaRPr>
          </a:p>
          <a:p>
            <a:pPr marL="0" marR="0" lvl="0" indent="0" algn="l" rtl="0">
              <a:lnSpc>
                <a:spcPct val="107000"/>
              </a:lnSpc>
              <a:spcBef>
                <a:spcPts val="1200"/>
              </a:spcBef>
              <a:spcAft>
                <a:spcPts val="0"/>
              </a:spcAft>
              <a:buClr>
                <a:srgbClr val="000000"/>
              </a:buClr>
              <a:buSzPts val="1000"/>
              <a:buFont typeface="Arial"/>
              <a:buNone/>
            </a:pPr>
            <a:endParaRPr sz="1000" b="0" i="0" u="none" strike="noStrike" cap="none">
              <a:solidFill>
                <a:schemeClr val="dk1"/>
              </a:solidFill>
              <a:latin typeface="Times New Roman"/>
              <a:ea typeface="Times New Roman"/>
              <a:cs typeface="Times New Roman"/>
              <a:sym typeface="Times New Roman"/>
            </a:endParaRPr>
          </a:p>
          <a:p>
            <a:pPr marL="0" marR="0" lvl="0" indent="0" algn="ctr" rtl="0">
              <a:lnSpc>
                <a:spcPct val="107000"/>
              </a:lnSpc>
              <a:spcBef>
                <a:spcPts val="1200"/>
              </a:spcBef>
              <a:spcAft>
                <a:spcPts val="0"/>
              </a:spcAft>
              <a:buClr>
                <a:srgbClr val="000000"/>
              </a:buClr>
              <a:buSzPts val="1000"/>
              <a:buFont typeface="Arial"/>
              <a:buNone/>
            </a:pPr>
            <a:r>
              <a:rPr lang="en" sz="1000" b="0" i="0" u="none" strike="noStrike" cap="none">
                <a:solidFill>
                  <a:schemeClr val="dk1"/>
                </a:solidFill>
                <a:latin typeface="Times New Roman"/>
                <a:ea typeface="Times New Roman"/>
                <a:cs typeface="Times New Roman"/>
                <a:sym typeface="Times New Roman"/>
              </a:rPr>
              <a:t>Create a poster showing the definitions of these words.</a:t>
            </a:r>
            <a:endParaRPr sz="1000" b="0" i="0" u="none" strike="noStrike" cap="none">
              <a:solidFill>
                <a:schemeClr val="dk1"/>
              </a:solidFill>
              <a:latin typeface="Times New Roman"/>
              <a:ea typeface="Times New Roman"/>
              <a:cs typeface="Times New Roman"/>
              <a:sym typeface="Times New Roman"/>
            </a:endParaRPr>
          </a:p>
          <a:p>
            <a:pPr marL="0" marR="0" lvl="0" indent="0" algn="ctr" rtl="0">
              <a:lnSpc>
                <a:spcPct val="115000"/>
              </a:lnSpc>
              <a:spcBef>
                <a:spcPts val="1200"/>
              </a:spcBef>
              <a:spcAft>
                <a:spcPts val="1200"/>
              </a:spcAft>
              <a:buClr>
                <a:srgbClr val="000000"/>
              </a:buClr>
              <a:buSzPts val="1000"/>
              <a:buFont typeface="Arial"/>
              <a:buNone/>
            </a:pPr>
            <a:r>
              <a:rPr lang="en" sz="1000" b="0" i="0" u="none" strike="noStrike" cap="none">
                <a:solidFill>
                  <a:schemeClr val="dk1"/>
                </a:solidFill>
                <a:latin typeface="Times New Roman"/>
                <a:ea typeface="Times New Roman"/>
                <a:cs typeface="Times New Roman"/>
                <a:sym typeface="Times New Roman"/>
              </a:rPr>
              <a:t>Including pictures will really help you remember what they mean.</a:t>
            </a:r>
            <a:endParaRPr sz="1000" b="0" i="0" u="none" strike="noStrike" cap="none">
              <a:solidFill>
                <a:schemeClr val="dk1"/>
              </a:solidFill>
              <a:latin typeface="Times New Roman"/>
              <a:ea typeface="Times New Roman"/>
              <a:cs typeface="Times New Roman"/>
              <a:sym typeface="Times New Roman"/>
            </a:endParaRPr>
          </a:p>
        </p:txBody>
      </p:sp>
      <p:pic>
        <p:nvPicPr>
          <p:cNvPr id="501" name="Google Shape;501;g220da34b2c5_0_61"/>
          <p:cNvPicPr preferRelativeResize="0"/>
          <p:nvPr/>
        </p:nvPicPr>
        <p:blipFill rotWithShape="1">
          <a:blip r:embed="rId8">
            <a:alphaModFix/>
          </a:blip>
          <a:srcRect/>
          <a:stretch/>
        </p:blipFill>
        <p:spPr>
          <a:xfrm>
            <a:off x="4566825" y="2416860"/>
            <a:ext cx="1037272" cy="720090"/>
          </a:xfrm>
          <a:prstGeom prst="rect">
            <a:avLst/>
          </a:prstGeom>
          <a:noFill/>
          <a:ln>
            <a:noFill/>
          </a:ln>
        </p:spPr>
      </p:pic>
      <p:sp>
        <p:nvSpPr>
          <p:cNvPr id="502" name="Google Shape;502;g220da34b2c5_0_61"/>
          <p:cNvSpPr txBox="1"/>
          <p:nvPr/>
        </p:nvSpPr>
        <p:spPr>
          <a:xfrm>
            <a:off x="147338" y="2919481"/>
            <a:ext cx="3743868" cy="227443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TELLING THE TIME</a:t>
            </a:r>
            <a:br>
              <a:rPr lang="en" sz="1100" b="0" i="0" u="none" strike="noStrike" cap="none">
                <a:solidFill>
                  <a:srgbClr val="000000"/>
                </a:solidFill>
                <a:latin typeface="Arial"/>
                <a:ea typeface="Arial"/>
                <a:cs typeface="Arial"/>
                <a:sym typeface="Arial"/>
              </a:rPr>
            </a:br>
            <a:r>
              <a:rPr lang="en" sz="1000" b="0" i="0" u="none" strike="noStrike" cap="none">
                <a:solidFill>
                  <a:srgbClr val="000000"/>
                </a:solidFill>
                <a:latin typeface="Arial"/>
                <a:ea typeface="Arial"/>
                <a:cs typeface="Arial"/>
                <a:sym typeface="Arial"/>
              </a:rPr>
              <a:t>We live in a digital world and so are used to seeing a digital watch.  It is really important that we are able to tell the time using a real clock face.</a:t>
            </a:r>
            <a:br>
              <a:rPr lang="en" sz="1000" b="0" i="0" u="none" strike="noStrike" cap="none">
                <a:solidFill>
                  <a:srgbClr val="000000"/>
                </a:solidFill>
                <a:latin typeface="Arial"/>
                <a:ea typeface="Arial"/>
                <a:cs typeface="Arial"/>
                <a:sym typeface="Arial"/>
              </a:rPr>
            </a:br>
            <a:r>
              <a:rPr lang="en" sz="1000" b="0" i="0" u="none" strike="noStrike" cap="none">
                <a:solidFill>
                  <a:srgbClr val="000000"/>
                </a:solidFill>
                <a:latin typeface="Arial"/>
                <a:ea typeface="Arial"/>
                <a:cs typeface="Arial"/>
                <a:sym typeface="Arial"/>
              </a:rPr>
              <a:t>Research and make a poster showing the difference between the 12 hour and 24 hour clock</a:t>
            </a:r>
            <a:br>
              <a:rPr lang="en" sz="1000" b="0" i="0" u="none" strike="noStrike" cap="none">
                <a:solidFill>
                  <a:srgbClr val="000000"/>
                </a:solidFill>
                <a:latin typeface="Arial"/>
                <a:ea typeface="Arial"/>
                <a:cs typeface="Arial"/>
                <a:sym typeface="Arial"/>
              </a:rPr>
            </a:br>
            <a:r>
              <a:rPr lang="en" sz="1000" b="0" i="0" u="none" strike="noStrike" cap="none">
                <a:solidFill>
                  <a:srgbClr val="000000"/>
                </a:solidFill>
                <a:latin typeface="Arial"/>
                <a:ea typeface="Arial"/>
                <a:cs typeface="Arial"/>
                <a:sym typeface="Arial"/>
              </a:rPr>
              <a:t>Draw 4 pictures of a digital clock and an analogue clock(shown here) and show the following times on them both:</a:t>
            </a:r>
            <a:endParaRPr sz="10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1200"/>
              </a:spcAft>
              <a:buClr>
                <a:srgbClr val="000000"/>
              </a:buClr>
              <a:buSzPts val="1100"/>
              <a:buFont typeface="Arial"/>
              <a:buNone/>
            </a:pPr>
            <a:r>
              <a:rPr lang="en" sz="1100" b="0" i="0" u="none" strike="noStrike" cap="none">
                <a:solidFill>
                  <a:srgbClr val="000000"/>
                </a:solidFill>
                <a:latin typeface="Arial"/>
                <a:ea typeface="Arial"/>
                <a:cs typeface="Arial"/>
                <a:sym typeface="Arial"/>
              </a:rPr>
              <a:t>7:30am	3:15pm	9:40pm	12:30am</a:t>
            </a:r>
            <a:endParaRPr sz="1100" b="0" i="0" u="none" strike="noStrike" cap="none">
              <a:solidFill>
                <a:srgbClr val="000000"/>
              </a:solidFill>
              <a:latin typeface="Arial"/>
              <a:ea typeface="Arial"/>
              <a:cs typeface="Arial"/>
              <a:sym typeface="Arial"/>
            </a:endParaRPr>
          </a:p>
        </p:txBody>
      </p:sp>
      <p:pic>
        <p:nvPicPr>
          <p:cNvPr id="503" name="Google Shape;503;g220da34b2c5_0_61"/>
          <p:cNvPicPr preferRelativeResize="0"/>
          <p:nvPr/>
        </p:nvPicPr>
        <p:blipFill rotWithShape="1">
          <a:blip r:embed="rId9">
            <a:alphaModFix/>
          </a:blip>
          <a:srcRect/>
          <a:stretch/>
        </p:blipFill>
        <p:spPr>
          <a:xfrm>
            <a:off x="3729731" y="4341919"/>
            <a:ext cx="675619" cy="667500"/>
          </a:xfrm>
          <a:prstGeom prst="rect">
            <a:avLst/>
          </a:prstGeom>
          <a:noFill/>
          <a:ln>
            <a:noFill/>
          </a:ln>
        </p:spPr>
      </p:pic>
      <p:sp>
        <p:nvSpPr>
          <p:cNvPr id="504" name="Google Shape;504;g220da34b2c5_0_61"/>
          <p:cNvSpPr/>
          <p:nvPr/>
        </p:nvSpPr>
        <p:spPr>
          <a:xfrm>
            <a:off x="114475" y="132457"/>
            <a:ext cx="2951400" cy="522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g220da34b2c5_0_61"/>
          <p:cNvSpPr/>
          <p:nvPr/>
        </p:nvSpPr>
        <p:spPr>
          <a:xfrm>
            <a:off x="168775" y="305775"/>
            <a:ext cx="681600" cy="7053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07" name="Google Shape;507;g220da34b2c5_0_61"/>
          <p:cNvPicPr preferRelativeResize="0"/>
          <p:nvPr/>
        </p:nvPicPr>
        <p:blipFill rotWithShape="1">
          <a:blip r:embed="rId10">
            <a:alphaModFix/>
          </a:blip>
          <a:srcRect/>
          <a:stretch/>
        </p:blipFill>
        <p:spPr>
          <a:xfrm>
            <a:off x="1764788" y="533877"/>
            <a:ext cx="6090432" cy="35359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3" name="Google Shape;373;p38"/>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38"/>
          <p:cNvSpPr txBox="1"/>
          <p:nvPr/>
        </p:nvSpPr>
        <p:spPr>
          <a:xfrm>
            <a:off x="1850187" y="230324"/>
            <a:ext cx="578399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dirty="0">
                <a:solidFill>
                  <a:schemeClr val="tx1"/>
                </a:solidFill>
                <a:latin typeface="Maven Pro"/>
                <a:ea typeface="Maven Pro"/>
                <a:cs typeface="Maven Pro"/>
                <a:sym typeface="Maven Pro"/>
              </a:rPr>
              <a:t>Things to do whilst at Wilsthorpe</a:t>
            </a:r>
            <a:endParaRPr sz="2800" b="0" i="0" u="none" strike="noStrike" cap="none" dirty="0">
              <a:solidFill>
                <a:schemeClr val="tx1"/>
              </a:solidFill>
              <a:latin typeface="Maven Pro Medium"/>
              <a:ea typeface="Maven Pro Medium"/>
              <a:cs typeface="Maven Pro Medium"/>
              <a:sym typeface="Maven Pro Medium"/>
            </a:endParaRPr>
          </a:p>
        </p:txBody>
      </p:sp>
      <p:pic>
        <p:nvPicPr>
          <p:cNvPr id="375" name="Google Shape;375;p38"/>
          <p:cNvPicPr preferRelativeResize="0"/>
          <p:nvPr/>
        </p:nvPicPr>
        <p:blipFill rotWithShape="1">
          <a:blip r:embed="rId3">
            <a:alphaModFix/>
          </a:blip>
          <a:srcRect/>
          <a:stretch/>
        </p:blipFill>
        <p:spPr>
          <a:xfrm>
            <a:off x="1268818" y="889899"/>
            <a:ext cx="6784808" cy="40105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3" name="Google Shape;373;p38"/>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38"/>
          <p:cNvSpPr txBox="1"/>
          <p:nvPr/>
        </p:nvSpPr>
        <p:spPr>
          <a:xfrm>
            <a:off x="1850187" y="230324"/>
            <a:ext cx="578399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dirty="0">
                <a:solidFill>
                  <a:schemeClr val="tx1"/>
                </a:solidFill>
                <a:latin typeface="Maven Pro"/>
                <a:ea typeface="Maven Pro Medium"/>
                <a:cs typeface="Maven Pro Medium"/>
                <a:sym typeface="Maven Pro"/>
              </a:rPr>
              <a:t>Out of lesson opportunities</a:t>
            </a:r>
            <a:endParaRPr sz="2800" b="0" i="0" u="none" strike="noStrike" cap="none" dirty="0">
              <a:solidFill>
                <a:schemeClr val="tx1"/>
              </a:solidFill>
              <a:latin typeface="Maven Pro Medium"/>
              <a:ea typeface="Maven Pro Medium"/>
              <a:cs typeface="Maven Pro Medium"/>
              <a:sym typeface="Maven Pro Medium"/>
            </a:endParaRPr>
          </a:p>
        </p:txBody>
      </p:sp>
      <p:pic>
        <p:nvPicPr>
          <p:cNvPr id="2" name="Picture 1">
            <a:extLst>
              <a:ext uri="{FF2B5EF4-FFF2-40B4-BE49-F238E27FC236}">
                <a16:creationId xmlns:a16="http://schemas.microsoft.com/office/drawing/2014/main" id="{8F1C244F-A201-4788-9522-ED106DC9440C}"/>
              </a:ext>
            </a:extLst>
          </p:cNvPr>
          <p:cNvPicPr>
            <a:picLocks noChangeAspect="1"/>
          </p:cNvPicPr>
          <p:nvPr/>
        </p:nvPicPr>
        <p:blipFill>
          <a:blip r:embed="rId3"/>
          <a:stretch>
            <a:fillRect/>
          </a:stretch>
        </p:blipFill>
        <p:spPr>
          <a:xfrm>
            <a:off x="263641" y="796648"/>
            <a:ext cx="8616718" cy="4220060"/>
          </a:xfrm>
          <a:prstGeom prst="rect">
            <a:avLst/>
          </a:prstGeom>
        </p:spPr>
      </p:pic>
    </p:spTree>
    <p:extLst>
      <p:ext uri="{BB962C8B-B14F-4D97-AF65-F5344CB8AC3E}">
        <p14:creationId xmlns:p14="http://schemas.microsoft.com/office/powerpoint/2010/main" val="1029789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3" name="Google Shape;373;p38"/>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38"/>
          <p:cNvSpPr txBox="1"/>
          <p:nvPr/>
        </p:nvSpPr>
        <p:spPr>
          <a:xfrm>
            <a:off x="1850187" y="230324"/>
            <a:ext cx="578399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dirty="0">
                <a:solidFill>
                  <a:schemeClr val="tx1"/>
                </a:solidFill>
                <a:latin typeface="Maven Pro"/>
                <a:ea typeface="Maven Pro Medium"/>
                <a:cs typeface="Maven Pro Medium"/>
                <a:sym typeface="Maven Pro"/>
              </a:rPr>
              <a:t>Notes and Reminders</a:t>
            </a:r>
            <a:endParaRPr sz="2800" b="0" i="0" u="none" strike="noStrike" cap="none" dirty="0">
              <a:solidFill>
                <a:schemeClr val="tx1"/>
              </a:solidFill>
              <a:latin typeface="Maven Pro Medium"/>
              <a:ea typeface="Maven Pro Medium"/>
              <a:cs typeface="Maven Pro Medium"/>
              <a:sym typeface="Maven Pro Medium"/>
            </a:endParaRPr>
          </a:p>
        </p:txBody>
      </p:sp>
      <p:graphicFrame>
        <p:nvGraphicFramePr>
          <p:cNvPr id="2" name="Table 1">
            <a:extLst>
              <a:ext uri="{FF2B5EF4-FFF2-40B4-BE49-F238E27FC236}">
                <a16:creationId xmlns:a16="http://schemas.microsoft.com/office/drawing/2014/main" id="{0E8AF749-B638-4EEF-9C55-1F81A7EDF8B9}"/>
              </a:ext>
            </a:extLst>
          </p:cNvPr>
          <p:cNvGraphicFramePr>
            <a:graphicFrameLocks noGrp="1"/>
          </p:cNvGraphicFramePr>
          <p:nvPr>
            <p:extLst>
              <p:ext uri="{D42A27DB-BD31-4B8C-83A1-F6EECF244321}">
                <p14:modId xmlns:p14="http://schemas.microsoft.com/office/powerpoint/2010/main" val="4266902547"/>
              </p:ext>
            </p:extLst>
          </p:nvPr>
        </p:nvGraphicFramePr>
        <p:xfrm>
          <a:off x="90900" y="1074000"/>
          <a:ext cx="8962199" cy="3962400"/>
        </p:xfrm>
        <a:graphic>
          <a:graphicData uri="http://schemas.openxmlformats.org/drawingml/2006/table">
            <a:tbl>
              <a:tblPr firstRow="1" bandRow="1">
                <a:tableStyleId>{645D7DD7-A29E-4A73-AE01-7E8EC7D97C5C}</a:tableStyleId>
              </a:tblPr>
              <a:tblGrid>
                <a:gridCol w="8962199">
                  <a:extLst>
                    <a:ext uri="{9D8B030D-6E8A-4147-A177-3AD203B41FA5}">
                      <a16:colId xmlns:a16="http://schemas.microsoft.com/office/drawing/2014/main" val="657191806"/>
                    </a:ext>
                  </a:extLst>
                </a:gridCol>
              </a:tblGrid>
              <a:tr h="256415">
                <a:tc>
                  <a:txBody>
                    <a:bodyPr/>
                    <a:lstStyle/>
                    <a:p>
                      <a:endParaRPr lang="en-GB" dirty="0"/>
                    </a:p>
                  </a:txBody>
                  <a:tcPr/>
                </a:tc>
                <a:extLst>
                  <a:ext uri="{0D108BD9-81ED-4DB2-BD59-A6C34878D82A}">
                    <a16:rowId xmlns:a16="http://schemas.microsoft.com/office/drawing/2014/main" val="1297070681"/>
                  </a:ext>
                </a:extLst>
              </a:tr>
              <a:tr h="256415">
                <a:tc>
                  <a:txBody>
                    <a:bodyPr/>
                    <a:lstStyle/>
                    <a:p>
                      <a:endParaRPr lang="en-GB" dirty="0"/>
                    </a:p>
                  </a:txBody>
                  <a:tcPr/>
                </a:tc>
                <a:extLst>
                  <a:ext uri="{0D108BD9-81ED-4DB2-BD59-A6C34878D82A}">
                    <a16:rowId xmlns:a16="http://schemas.microsoft.com/office/drawing/2014/main" val="2060184303"/>
                  </a:ext>
                </a:extLst>
              </a:tr>
              <a:tr h="256415">
                <a:tc>
                  <a:txBody>
                    <a:bodyPr/>
                    <a:lstStyle/>
                    <a:p>
                      <a:endParaRPr lang="en-GB" dirty="0"/>
                    </a:p>
                  </a:txBody>
                  <a:tcPr/>
                </a:tc>
                <a:extLst>
                  <a:ext uri="{0D108BD9-81ED-4DB2-BD59-A6C34878D82A}">
                    <a16:rowId xmlns:a16="http://schemas.microsoft.com/office/drawing/2014/main" val="2053149074"/>
                  </a:ext>
                </a:extLst>
              </a:tr>
              <a:tr h="256415">
                <a:tc>
                  <a:txBody>
                    <a:bodyPr/>
                    <a:lstStyle/>
                    <a:p>
                      <a:endParaRPr lang="en-GB" dirty="0"/>
                    </a:p>
                  </a:txBody>
                  <a:tcPr/>
                </a:tc>
                <a:extLst>
                  <a:ext uri="{0D108BD9-81ED-4DB2-BD59-A6C34878D82A}">
                    <a16:rowId xmlns:a16="http://schemas.microsoft.com/office/drawing/2014/main" val="3939794715"/>
                  </a:ext>
                </a:extLst>
              </a:tr>
              <a:tr h="256415">
                <a:tc>
                  <a:txBody>
                    <a:bodyPr/>
                    <a:lstStyle/>
                    <a:p>
                      <a:endParaRPr lang="en-GB" dirty="0"/>
                    </a:p>
                  </a:txBody>
                  <a:tcPr/>
                </a:tc>
                <a:extLst>
                  <a:ext uri="{0D108BD9-81ED-4DB2-BD59-A6C34878D82A}">
                    <a16:rowId xmlns:a16="http://schemas.microsoft.com/office/drawing/2014/main" val="732661142"/>
                  </a:ext>
                </a:extLst>
              </a:tr>
              <a:tr h="256415">
                <a:tc>
                  <a:txBody>
                    <a:bodyPr/>
                    <a:lstStyle/>
                    <a:p>
                      <a:endParaRPr lang="en-GB" dirty="0"/>
                    </a:p>
                  </a:txBody>
                  <a:tcPr/>
                </a:tc>
                <a:extLst>
                  <a:ext uri="{0D108BD9-81ED-4DB2-BD59-A6C34878D82A}">
                    <a16:rowId xmlns:a16="http://schemas.microsoft.com/office/drawing/2014/main" val="3898705908"/>
                  </a:ext>
                </a:extLst>
              </a:tr>
              <a:tr h="256415">
                <a:tc>
                  <a:txBody>
                    <a:bodyPr/>
                    <a:lstStyle/>
                    <a:p>
                      <a:endParaRPr lang="en-GB" dirty="0"/>
                    </a:p>
                  </a:txBody>
                  <a:tcPr/>
                </a:tc>
                <a:extLst>
                  <a:ext uri="{0D108BD9-81ED-4DB2-BD59-A6C34878D82A}">
                    <a16:rowId xmlns:a16="http://schemas.microsoft.com/office/drawing/2014/main" val="724385643"/>
                  </a:ext>
                </a:extLst>
              </a:tr>
              <a:tr h="256415">
                <a:tc>
                  <a:txBody>
                    <a:bodyPr/>
                    <a:lstStyle/>
                    <a:p>
                      <a:endParaRPr lang="en-GB" dirty="0"/>
                    </a:p>
                  </a:txBody>
                  <a:tcPr/>
                </a:tc>
                <a:extLst>
                  <a:ext uri="{0D108BD9-81ED-4DB2-BD59-A6C34878D82A}">
                    <a16:rowId xmlns:a16="http://schemas.microsoft.com/office/drawing/2014/main" val="113429881"/>
                  </a:ext>
                </a:extLst>
              </a:tr>
              <a:tr h="256415">
                <a:tc>
                  <a:txBody>
                    <a:bodyPr/>
                    <a:lstStyle/>
                    <a:p>
                      <a:endParaRPr lang="en-GB" dirty="0"/>
                    </a:p>
                  </a:txBody>
                  <a:tcPr/>
                </a:tc>
                <a:extLst>
                  <a:ext uri="{0D108BD9-81ED-4DB2-BD59-A6C34878D82A}">
                    <a16:rowId xmlns:a16="http://schemas.microsoft.com/office/drawing/2014/main" val="2925031002"/>
                  </a:ext>
                </a:extLst>
              </a:tr>
              <a:tr h="256415">
                <a:tc>
                  <a:txBody>
                    <a:bodyPr/>
                    <a:lstStyle/>
                    <a:p>
                      <a:endParaRPr lang="en-GB" dirty="0"/>
                    </a:p>
                  </a:txBody>
                  <a:tcPr/>
                </a:tc>
                <a:extLst>
                  <a:ext uri="{0D108BD9-81ED-4DB2-BD59-A6C34878D82A}">
                    <a16:rowId xmlns:a16="http://schemas.microsoft.com/office/drawing/2014/main" val="2386535199"/>
                  </a:ext>
                </a:extLst>
              </a:tr>
              <a:tr h="256415">
                <a:tc>
                  <a:txBody>
                    <a:bodyPr/>
                    <a:lstStyle/>
                    <a:p>
                      <a:endParaRPr lang="en-GB" dirty="0"/>
                    </a:p>
                  </a:txBody>
                  <a:tcPr/>
                </a:tc>
                <a:extLst>
                  <a:ext uri="{0D108BD9-81ED-4DB2-BD59-A6C34878D82A}">
                    <a16:rowId xmlns:a16="http://schemas.microsoft.com/office/drawing/2014/main" val="4143667042"/>
                  </a:ext>
                </a:extLst>
              </a:tr>
              <a:tr h="256415">
                <a:tc>
                  <a:txBody>
                    <a:bodyPr/>
                    <a:lstStyle/>
                    <a:p>
                      <a:endParaRPr lang="en-GB" dirty="0"/>
                    </a:p>
                  </a:txBody>
                  <a:tcPr/>
                </a:tc>
                <a:extLst>
                  <a:ext uri="{0D108BD9-81ED-4DB2-BD59-A6C34878D82A}">
                    <a16:rowId xmlns:a16="http://schemas.microsoft.com/office/drawing/2014/main" val="2961002385"/>
                  </a:ext>
                </a:extLst>
              </a:tr>
              <a:tr h="256415">
                <a:tc>
                  <a:txBody>
                    <a:bodyPr/>
                    <a:lstStyle/>
                    <a:p>
                      <a:endParaRPr lang="en-GB" dirty="0"/>
                    </a:p>
                  </a:txBody>
                  <a:tcPr/>
                </a:tc>
                <a:extLst>
                  <a:ext uri="{0D108BD9-81ED-4DB2-BD59-A6C34878D82A}">
                    <a16:rowId xmlns:a16="http://schemas.microsoft.com/office/drawing/2014/main" val="575138463"/>
                  </a:ext>
                </a:extLst>
              </a:tr>
            </a:tbl>
          </a:graphicData>
        </a:graphic>
      </p:graphicFrame>
    </p:spTree>
    <p:extLst>
      <p:ext uri="{BB962C8B-B14F-4D97-AF65-F5344CB8AC3E}">
        <p14:creationId xmlns:p14="http://schemas.microsoft.com/office/powerpoint/2010/main" val="36726288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3" name="Google Shape;373;p38"/>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38"/>
          <p:cNvSpPr txBox="1"/>
          <p:nvPr/>
        </p:nvSpPr>
        <p:spPr>
          <a:xfrm>
            <a:off x="1850187" y="230324"/>
            <a:ext cx="578399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dirty="0">
                <a:solidFill>
                  <a:schemeClr val="tx1"/>
                </a:solidFill>
                <a:latin typeface="Maven Pro"/>
                <a:ea typeface="Maven Pro Medium"/>
                <a:cs typeface="Maven Pro Medium"/>
                <a:sym typeface="Maven Pro"/>
              </a:rPr>
              <a:t>Notes and Reminders</a:t>
            </a:r>
            <a:endParaRPr sz="2800" b="0" i="0" u="none" strike="noStrike" cap="none" dirty="0">
              <a:solidFill>
                <a:schemeClr val="tx1"/>
              </a:solidFill>
              <a:latin typeface="Maven Pro Medium"/>
              <a:ea typeface="Maven Pro Medium"/>
              <a:cs typeface="Maven Pro Medium"/>
              <a:sym typeface="Maven Pro Medium"/>
            </a:endParaRPr>
          </a:p>
        </p:txBody>
      </p:sp>
      <p:graphicFrame>
        <p:nvGraphicFramePr>
          <p:cNvPr id="2" name="Table 1">
            <a:extLst>
              <a:ext uri="{FF2B5EF4-FFF2-40B4-BE49-F238E27FC236}">
                <a16:creationId xmlns:a16="http://schemas.microsoft.com/office/drawing/2014/main" id="{0E8AF749-B638-4EEF-9C55-1F81A7EDF8B9}"/>
              </a:ext>
            </a:extLst>
          </p:cNvPr>
          <p:cNvGraphicFramePr>
            <a:graphicFrameLocks noGrp="1"/>
          </p:cNvGraphicFramePr>
          <p:nvPr/>
        </p:nvGraphicFramePr>
        <p:xfrm>
          <a:off x="90900" y="1074000"/>
          <a:ext cx="8962199" cy="3962400"/>
        </p:xfrm>
        <a:graphic>
          <a:graphicData uri="http://schemas.openxmlformats.org/drawingml/2006/table">
            <a:tbl>
              <a:tblPr firstRow="1" bandRow="1">
                <a:tableStyleId>{645D7DD7-A29E-4A73-AE01-7E8EC7D97C5C}</a:tableStyleId>
              </a:tblPr>
              <a:tblGrid>
                <a:gridCol w="8962199">
                  <a:extLst>
                    <a:ext uri="{9D8B030D-6E8A-4147-A177-3AD203B41FA5}">
                      <a16:colId xmlns:a16="http://schemas.microsoft.com/office/drawing/2014/main" val="657191806"/>
                    </a:ext>
                  </a:extLst>
                </a:gridCol>
              </a:tblGrid>
              <a:tr h="256415">
                <a:tc>
                  <a:txBody>
                    <a:bodyPr/>
                    <a:lstStyle/>
                    <a:p>
                      <a:endParaRPr lang="en-GB" dirty="0"/>
                    </a:p>
                  </a:txBody>
                  <a:tcPr/>
                </a:tc>
                <a:extLst>
                  <a:ext uri="{0D108BD9-81ED-4DB2-BD59-A6C34878D82A}">
                    <a16:rowId xmlns:a16="http://schemas.microsoft.com/office/drawing/2014/main" val="1297070681"/>
                  </a:ext>
                </a:extLst>
              </a:tr>
              <a:tr h="256415">
                <a:tc>
                  <a:txBody>
                    <a:bodyPr/>
                    <a:lstStyle/>
                    <a:p>
                      <a:endParaRPr lang="en-GB" dirty="0"/>
                    </a:p>
                  </a:txBody>
                  <a:tcPr/>
                </a:tc>
                <a:extLst>
                  <a:ext uri="{0D108BD9-81ED-4DB2-BD59-A6C34878D82A}">
                    <a16:rowId xmlns:a16="http://schemas.microsoft.com/office/drawing/2014/main" val="2060184303"/>
                  </a:ext>
                </a:extLst>
              </a:tr>
              <a:tr h="256415">
                <a:tc>
                  <a:txBody>
                    <a:bodyPr/>
                    <a:lstStyle/>
                    <a:p>
                      <a:endParaRPr lang="en-GB" dirty="0"/>
                    </a:p>
                  </a:txBody>
                  <a:tcPr/>
                </a:tc>
                <a:extLst>
                  <a:ext uri="{0D108BD9-81ED-4DB2-BD59-A6C34878D82A}">
                    <a16:rowId xmlns:a16="http://schemas.microsoft.com/office/drawing/2014/main" val="2053149074"/>
                  </a:ext>
                </a:extLst>
              </a:tr>
              <a:tr h="256415">
                <a:tc>
                  <a:txBody>
                    <a:bodyPr/>
                    <a:lstStyle/>
                    <a:p>
                      <a:endParaRPr lang="en-GB" dirty="0"/>
                    </a:p>
                  </a:txBody>
                  <a:tcPr/>
                </a:tc>
                <a:extLst>
                  <a:ext uri="{0D108BD9-81ED-4DB2-BD59-A6C34878D82A}">
                    <a16:rowId xmlns:a16="http://schemas.microsoft.com/office/drawing/2014/main" val="3939794715"/>
                  </a:ext>
                </a:extLst>
              </a:tr>
              <a:tr h="256415">
                <a:tc>
                  <a:txBody>
                    <a:bodyPr/>
                    <a:lstStyle/>
                    <a:p>
                      <a:endParaRPr lang="en-GB" dirty="0"/>
                    </a:p>
                  </a:txBody>
                  <a:tcPr/>
                </a:tc>
                <a:extLst>
                  <a:ext uri="{0D108BD9-81ED-4DB2-BD59-A6C34878D82A}">
                    <a16:rowId xmlns:a16="http://schemas.microsoft.com/office/drawing/2014/main" val="732661142"/>
                  </a:ext>
                </a:extLst>
              </a:tr>
              <a:tr h="256415">
                <a:tc>
                  <a:txBody>
                    <a:bodyPr/>
                    <a:lstStyle/>
                    <a:p>
                      <a:endParaRPr lang="en-GB" dirty="0"/>
                    </a:p>
                  </a:txBody>
                  <a:tcPr/>
                </a:tc>
                <a:extLst>
                  <a:ext uri="{0D108BD9-81ED-4DB2-BD59-A6C34878D82A}">
                    <a16:rowId xmlns:a16="http://schemas.microsoft.com/office/drawing/2014/main" val="3898705908"/>
                  </a:ext>
                </a:extLst>
              </a:tr>
              <a:tr h="256415">
                <a:tc>
                  <a:txBody>
                    <a:bodyPr/>
                    <a:lstStyle/>
                    <a:p>
                      <a:endParaRPr lang="en-GB" dirty="0"/>
                    </a:p>
                  </a:txBody>
                  <a:tcPr/>
                </a:tc>
                <a:extLst>
                  <a:ext uri="{0D108BD9-81ED-4DB2-BD59-A6C34878D82A}">
                    <a16:rowId xmlns:a16="http://schemas.microsoft.com/office/drawing/2014/main" val="724385643"/>
                  </a:ext>
                </a:extLst>
              </a:tr>
              <a:tr h="256415">
                <a:tc>
                  <a:txBody>
                    <a:bodyPr/>
                    <a:lstStyle/>
                    <a:p>
                      <a:endParaRPr lang="en-GB" dirty="0"/>
                    </a:p>
                  </a:txBody>
                  <a:tcPr/>
                </a:tc>
                <a:extLst>
                  <a:ext uri="{0D108BD9-81ED-4DB2-BD59-A6C34878D82A}">
                    <a16:rowId xmlns:a16="http://schemas.microsoft.com/office/drawing/2014/main" val="113429881"/>
                  </a:ext>
                </a:extLst>
              </a:tr>
              <a:tr h="256415">
                <a:tc>
                  <a:txBody>
                    <a:bodyPr/>
                    <a:lstStyle/>
                    <a:p>
                      <a:endParaRPr lang="en-GB" dirty="0"/>
                    </a:p>
                  </a:txBody>
                  <a:tcPr/>
                </a:tc>
                <a:extLst>
                  <a:ext uri="{0D108BD9-81ED-4DB2-BD59-A6C34878D82A}">
                    <a16:rowId xmlns:a16="http://schemas.microsoft.com/office/drawing/2014/main" val="2925031002"/>
                  </a:ext>
                </a:extLst>
              </a:tr>
              <a:tr h="256415">
                <a:tc>
                  <a:txBody>
                    <a:bodyPr/>
                    <a:lstStyle/>
                    <a:p>
                      <a:endParaRPr lang="en-GB" dirty="0"/>
                    </a:p>
                  </a:txBody>
                  <a:tcPr/>
                </a:tc>
                <a:extLst>
                  <a:ext uri="{0D108BD9-81ED-4DB2-BD59-A6C34878D82A}">
                    <a16:rowId xmlns:a16="http://schemas.microsoft.com/office/drawing/2014/main" val="2386535199"/>
                  </a:ext>
                </a:extLst>
              </a:tr>
              <a:tr h="256415">
                <a:tc>
                  <a:txBody>
                    <a:bodyPr/>
                    <a:lstStyle/>
                    <a:p>
                      <a:endParaRPr lang="en-GB" dirty="0"/>
                    </a:p>
                  </a:txBody>
                  <a:tcPr/>
                </a:tc>
                <a:extLst>
                  <a:ext uri="{0D108BD9-81ED-4DB2-BD59-A6C34878D82A}">
                    <a16:rowId xmlns:a16="http://schemas.microsoft.com/office/drawing/2014/main" val="4143667042"/>
                  </a:ext>
                </a:extLst>
              </a:tr>
              <a:tr h="256415">
                <a:tc>
                  <a:txBody>
                    <a:bodyPr/>
                    <a:lstStyle/>
                    <a:p>
                      <a:endParaRPr lang="en-GB" dirty="0"/>
                    </a:p>
                  </a:txBody>
                  <a:tcPr/>
                </a:tc>
                <a:extLst>
                  <a:ext uri="{0D108BD9-81ED-4DB2-BD59-A6C34878D82A}">
                    <a16:rowId xmlns:a16="http://schemas.microsoft.com/office/drawing/2014/main" val="2961002385"/>
                  </a:ext>
                </a:extLst>
              </a:tr>
              <a:tr h="256415">
                <a:tc>
                  <a:txBody>
                    <a:bodyPr/>
                    <a:lstStyle/>
                    <a:p>
                      <a:endParaRPr lang="en-GB" dirty="0"/>
                    </a:p>
                  </a:txBody>
                  <a:tcPr/>
                </a:tc>
                <a:extLst>
                  <a:ext uri="{0D108BD9-81ED-4DB2-BD59-A6C34878D82A}">
                    <a16:rowId xmlns:a16="http://schemas.microsoft.com/office/drawing/2014/main" val="575138463"/>
                  </a:ext>
                </a:extLst>
              </a:tr>
            </a:tbl>
          </a:graphicData>
        </a:graphic>
      </p:graphicFrame>
    </p:spTree>
    <p:extLst>
      <p:ext uri="{BB962C8B-B14F-4D97-AF65-F5344CB8AC3E}">
        <p14:creationId xmlns:p14="http://schemas.microsoft.com/office/powerpoint/2010/main" val="16795710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3" name="Google Shape;373;p38"/>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38"/>
          <p:cNvSpPr txBox="1"/>
          <p:nvPr/>
        </p:nvSpPr>
        <p:spPr>
          <a:xfrm>
            <a:off x="1850187" y="230324"/>
            <a:ext cx="578399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dirty="0">
                <a:solidFill>
                  <a:schemeClr val="tx1"/>
                </a:solidFill>
                <a:latin typeface="Maven Pro"/>
                <a:ea typeface="Maven Pro Medium"/>
                <a:cs typeface="Maven Pro Medium"/>
                <a:sym typeface="Maven Pro"/>
              </a:rPr>
              <a:t>Notes and Reminders</a:t>
            </a:r>
            <a:endParaRPr sz="2800" b="0" i="0" u="none" strike="noStrike" cap="none" dirty="0">
              <a:solidFill>
                <a:schemeClr val="tx1"/>
              </a:solidFill>
              <a:latin typeface="Maven Pro Medium"/>
              <a:ea typeface="Maven Pro Medium"/>
              <a:cs typeface="Maven Pro Medium"/>
              <a:sym typeface="Maven Pro Medium"/>
            </a:endParaRPr>
          </a:p>
        </p:txBody>
      </p:sp>
      <p:graphicFrame>
        <p:nvGraphicFramePr>
          <p:cNvPr id="2" name="Table 1">
            <a:extLst>
              <a:ext uri="{FF2B5EF4-FFF2-40B4-BE49-F238E27FC236}">
                <a16:creationId xmlns:a16="http://schemas.microsoft.com/office/drawing/2014/main" id="{0E8AF749-B638-4EEF-9C55-1F81A7EDF8B9}"/>
              </a:ext>
            </a:extLst>
          </p:cNvPr>
          <p:cNvGraphicFramePr>
            <a:graphicFrameLocks noGrp="1"/>
          </p:cNvGraphicFramePr>
          <p:nvPr/>
        </p:nvGraphicFramePr>
        <p:xfrm>
          <a:off x="90900" y="1074000"/>
          <a:ext cx="8962199" cy="3962400"/>
        </p:xfrm>
        <a:graphic>
          <a:graphicData uri="http://schemas.openxmlformats.org/drawingml/2006/table">
            <a:tbl>
              <a:tblPr firstRow="1" bandRow="1">
                <a:tableStyleId>{645D7DD7-A29E-4A73-AE01-7E8EC7D97C5C}</a:tableStyleId>
              </a:tblPr>
              <a:tblGrid>
                <a:gridCol w="8962199">
                  <a:extLst>
                    <a:ext uri="{9D8B030D-6E8A-4147-A177-3AD203B41FA5}">
                      <a16:colId xmlns:a16="http://schemas.microsoft.com/office/drawing/2014/main" val="657191806"/>
                    </a:ext>
                  </a:extLst>
                </a:gridCol>
              </a:tblGrid>
              <a:tr h="256415">
                <a:tc>
                  <a:txBody>
                    <a:bodyPr/>
                    <a:lstStyle/>
                    <a:p>
                      <a:endParaRPr lang="en-GB" dirty="0"/>
                    </a:p>
                  </a:txBody>
                  <a:tcPr/>
                </a:tc>
                <a:extLst>
                  <a:ext uri="{0D108BD9-81ED-4DB2-BD59-A6C34878D82A}">
                    <a16:rowId xmlns:a16="http://schemas.microsoft.com/office/drawing/2014/main" val="1297070681"/>
                  </a:ext>
                </a:extLst>
              </a:tr>
              <a:tr h="256415">
                <a:tc>
                  <a:txBody>
                    <a:bodyPr/>
                    <a:lstStyle/>
                    <a:p>
                      <a:endParaRPr lang="en-GB" dirty="0"/>
                    </a:p>
                  </a:txBody>
                  <a:tcPr/>
                </a:tc>
                <a:extLst>
                  <a:ext uri="{0D108BD9-81ED-4DB2-BD59-A6C34878D82A}">
                    <a16:rowId xmlns:a16="http://schemas.microsoft.com/office/drawing/2014/main" val="2060184303"/>
                  </a:ext>
                </a:extLst>
              </a:tr>
              <a:tr h="256415">
                <a:tc>
                  <a:txBody>
                    <a:bodyPr/>
                    <a:lstStyle/>
                    <a:p>
                      <a:endParaRPr lang="en-GB" dirty="0"/>
                    </a:p>
                  </a:txBody>
                  <a:tcPr/>
                </a:tc>
                <a:extLst>
                  <a:ext uri="{0D108BD9-81ED-4DB2-BD59-A6C34878D82A}">
                    <a16:rowId xmlns:a16="http://schemas.microsoft.com/office/drawing/2014/main" val="2053149074"/>
                  </a:ext>
                </a:extLst>
              </a:tr>
              <a:tr h="256415">
                <a:tc>
                  <a:txBody>
                    <a:bodyPr/>
                    <a:lstStyle/>
                    <a:p>
                      <a:endParaRPr lang="en-GB" dirty="0"/>
                    </a:p>
                  </a:txBody>
                  <a:tcPr/>
                </a:tc>
                <a:extLst>
                  <a:ext uri="{0D108BD9-81ED-4DB2-BD59-A6C34878D82A}">
                    <a16:rowId xmlns:a16="http://schemas.microsoft.com/office/drawing/2014/main" val="3939794715"/>
                  </a:ext>
                </a:extLst>
              </a:tr>
              <a:tr h="256415">
                <a:tc>
                  <a:txBody>
                    <a:bodyPr/>
                    <a:lstStyle/>
                    <a:p>
                      <a:endParaRPr lang="en-GB" dirty="0"/>
                    </a:p>
                  </a:txBody>
                  <a:tcPr/>
                </a:tc>
                <a:extLst>
                  <a:ext uri="{0D108BD9-81ED-4DB2-BD59-A6C34878D82A}">
                    <a16:rowId xmlns:a16="http://schemas.microsoft.com/office/drawing/2014/main" val="732661142"/>
                  </a:ext>
                </a:extLst>
              </a:tr>
              <a:tr h="256415">
                <a:tc>
                  <a:txBody>
                    <a:bodyPr/>
                    <a:lstStyle/>
                    <a:p>
                      <a:endParaRPr lang="en-GB" dirty="0"/>
                    </a:p>
                  </a:txBody>
                  <a:tcPr/>
                </a:tc>
                <a:extLst>
                  <a:ext uri="{0D108BD9-81ED-4DB2-BD59-A6C34878D82A}">
                    <a16:rowId xmlns:a16="http://schemas.microsoft.com/office/drawing/2014/main" val="3898705908"/>
                  </a:ext>
                </a:extLst>
              </a:tr>
              <a:tr h="256415">
                <a:tc>
                  <a:txBody>
                    <a:bodyPr/>
                    <a:lstStyle/>
                    <a:p>
                      <a:endParaRPr lang="en-GB" dirty="0"/>
                    </a:p>
                  </a:txBody>
                  <a:tcPr/>
                </a:tc>
                <a:extLst>
                  <a:ext uri="{0D108BD9-81ED-4DB2-BD59-A6C34878D82A}">
                    <a16:rowId xmlns:a16="http://schemas.microsoft.com/office/drawing/2014/main" val="724385643"/>
                  </a:ext>
                </a:extLst>
              </a:tr>
              <a:tr h="256415">
                <a:tc>
                  <a:txBody>
                    <a:bodyPr/>
                    <a:lstStyle/>
                    <a:p>
                      <a:endParaRPr lang="en-GB" dirty="0"/>
                    </a:p>
                  </a:txBody>
                  <a:tcPr/>
                </a:tc>
                <a:extLst>
                  <a:ext uri="{0D108BD9-81ED-4DB2-BD59-A6C34878D82A}">
                    <a16:rowId xmlns:a16="http://schemas.microsoft.com/office/drawing/2014/main" val="113429881"/>
                  </a:ext>
                </a:extLst>
              </a:tr>
              <a:tr h="256415">
                <a:tc>
                  <a:txBody>
                    <a:bodyPr/>
                    <a:lstStyle/>
                    <a:p>
                      <a:endParaRPr lang="en-GB" dirty="0"/>
                    </a:p>
                  </a:txBody>
                  <a:tcPr/>
                </a:tc>
                <a:extLst>
                  <a:ext uri="{0D108BD9-81ED-4DB2-BD59-A6C34878D82A}">
                    <a16:rowId xmlns:a16="http://schemas.microsoft.com/office/drawing/2014/main" val="2925031002"/>
                  </a:ext>
                </a:extLst>
              </a:tr>
              <a:tr h="256415">
                <a:tc>
                  <a:txBody>
                    <a:bodyPr/>
                    <a:lstStyle/>
                    <a:p>
                      <a:endParaRPr lang="en-GB" dirty="0"/>
                    </a:p>
                  </a:txBody>
                  <a:tcPr/>
                </a:tc>
                <a:extLst>
                  <a:ext uri="{0D108BD9-81ED-4DB2-BD59-A6C34878D82A}">
                    <a16:rowId xmlns:a16="http://schemas.microsoft.com/office/drawing/2014/main" val="2386535199"/>
                  </a:ext>
                </a:extLst>
              </a:tr>
              <a:tr h="256415">
                <a:tc>
                  <a:txBody>
                    <a:bodyPr/>
                    <a:lstStyle/>
                    <a:p>
                      <a:endParaRPr lang="en-GB" dirty="0"/>
                    </a:p>
                  </a:txBody>
                  <a:tcPr/>
                </a:tc>
                <a:extLst>
                  <a:ext uri="{0D108BD9-81ED-4DB2-BD59-A6C34878D82A}">
                    <a16:rowId xmlns:a16="http://schemas.microsoft.com/office/drawing/2014/main" val="4143667042"/>
                  </a:ext>
                </a:extLst>
              </a:tr>
              <a:tr h="256415">
                <a:tc>
                  <a:txBody>
                    <a:bodyPr/>
                    <a:lstStyle/>
                    <a:p>
                      <a:endParaRPr lang="en-GB" dirty="0"/>
                    </a:p>
                  </a:txBody>
                  <a:tcPr/>
                </a:tc>
                <a:extLst>
                  <a:ext uri="{0D108BD9-81ED-4DB2-BD59-A6C34878D82A}">
                    <a16:rowId xmlns:a16="http://schemas.microsoft.com/office/drawing/2014/main" val="2961002385"/>
                  </a:ext>
                </a:extLst>
              </a:tr>
              <a:tr h="256415">
                <a:tc>
                  <a:txBody>
                    <a:bodyPr/>
                    <a:lstStyle/>
                    <a:p>
                      <a:endParaRPr lang="en-GB" dirty="0"/>
                    </a:p>
                  </a:txBody>
                  <a:tcPr/>
                </a:tc>
                <a:extLst>
                  <a:ext uri="{0D108BD9-81ED-4DB2-BD59-A6C34878D82A}">
                    <a16:rowId xmlns:a16="http://schemas.microsoft.com/office/drawing/2014/main" val="575138463"/>
                  </a:ext>
                </a:extLst>
              </a:tr>
            </a:tbl>
          </a:graphicData>
        </a:graphic>
      </p:graphicFrame>
    </p:spTree>
    <p:extLst>
      <p:ext uri="{BB962C8B-B14F-4D97-AF65-F5344CB8AC3E}">
        <p14:creationId xmlns:p14="http://schemas.microsoft.com/office/powerpoint/2010/main" val="41692023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3" name="Google Shape;373;p38"/>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38"/>
          <p:cNvSpPr txBox="1"/>
          <p:nvPr/>
        </p:nvSpPr>
        <p:spPr>
          <a:xfrm>
            <a:off x="1850187" y="230324"/>
            <a:ext cx="578399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dirty="0">
                <a:solidFill>
                  <a:schemeClr val="tx1"/>
                </a:solidFill>
                <a:latin typeface="Maven Pro"/>
                <a:ea typeface="Maven Pro Medium"/>
                <a:cs typeface="Maven Pro Medium"/>
                <a:sym typeface="Maven Pro"/>
              </a:rPr>
              <a:t>Notes and Reminders</a:t>
            </a:r>
            <a:endParaRPr sz="2800" b="0" i="0" u="none" strike="noStrike" cap="none" dirty="0">
              <a:solidFill>
                <a:schemeClr val="tx1"/>
              </a:solidFill>
              <a:latin typeface="Maven Pro Medium"/>
              <a:ea typeface="Maven Pro Medium"/>
              <a:cs typeface="Maven Pro Medium"/>
              <a:sym typeface="Maven Pro Medium"/>
            </a:endParaRPr>
          </a:p>
        </p:txBody>
      </p:sp>
      <p:graphicFrame>
        <p:nvGraphicFramePr>
          <p:cNvPr id="2" name="Table 1">
            <a:extLst>
              <a:ext uri="{FF2B5EF4-FFF2-40B4-BE49-F238E27FC236}">
                <a16:creationId xmlns:a16="http://schemas.microsoft.com/office/drawing/2014/main" id="{0E8AF749-B638-4EEF-9C55-1F81A7EDF8B9}"/>
              </a:ext>
            </a:extLst>
          </p:cNvPr>
          <p:cNvGraphicFramePr>
            <a:graphicFrameLocks noGrp="1"/>
          </p:cNvGraphicFramePr>
          <p:nvPr/>
        </p:nvGraphicFramePr>
        <p:xfrm>
          <a:off x="90900" y="1074000"/>
          <a:ext cx="8962199" cy="3962400"/>
        </p:xfrm>
        <a:graphic>
          <a:graphicData uri="http://schemas.openxmlformats.org/drawingml/2006/table">
            <a:tbl>
              <a:tblPr firstRow="1" bandRow="1">
                <a:tableStyleId>{645D7DD7-A29E-4A73-AE01-7E8EC7D97C5C}</a:tableStyleId>
              </a:tblPr>
              <a:tblGrid>
                <a:gridCol w="8962199">
                  <a:extLst>
                    <a:ext uri="{9D8B030D-6E8A-4147-A177-3AD203B41FA5}">
                      <a16:colId xmlns:a16="http://schemas.microsoft.com/office/drawing/2014/main" val="657191806"/>
                    </a:ext>
                  </a:extLst>
                </a:gridCol>
              </a:tblGrid>
              <a:tr h="256415">
                <a:tc>
                  <a:txBody>
                    <a:bodyPr/>
                    <a:lstStyle/>
                    <a:p>
                      <a:endParaRPr lang="en-GB" dirty="0"/>
                    </a:p>
                  </a:txBody>
                  <a:tcPr/>
                </a:tc>
                <a:extLst>
                  <a:ext uri="{0D108BD9-81ED-4DB2-BD59-A6C34878D82A}">
                    <a16:rowId xmlns:a16="http://schemas.microsoft.com/office/drawing/2014/main" val="1297070681"/>
                  </a:ext>
                </a:extLst>
              </a:tr>
              <a:tr h="256415">
                <a:tc>
                  <a:txBody>
                    <a:bodyPr/>
                    <a:lstStyle/>
                    <a:p>
                      <a:endParaRPr lang="en-GB" dirty="0"/>
                    </a:p>
                  </a:txBody>
                  <a:tcPr/>
                </a:tc>
                <a:extLst>
                  <a:ext uri="{0D108BD9-81ED-4DB2-BD59-A6C34878D82A}">
                    <a16:rowId xmlns:a16="http://schemas.microsoft.com/office/drawing/2014/main" val="2060184303"/>
                  </a:ext>
                </a:extLst>
              </a:tr>
              <a:tr h="256415">
                <a:tc>
                  <a:txBody>
                    <a:bodyPr/>
                    <a:lstStyle/>
                    <a:p>
                      <a:endParaRPr lang="en-GB" dirty="0"/>
                    </a:p>
                  </a:txBody>
                  <a:tcPr/>
                </a:tc>
                <a:extLst>
                  <a:ext uri="{0D108BD9-81ED-4DB2-BD59-A6C34878D82A}">
                    <a16:rowId xmlns:a16="http://schemas.microsoft.com/office/drawing/2014/main" val="2053149074"/>
                  </a:ext>
                </a:extLst>
              </a:tr>
              <a:tr h="256415">
                <a:tc>
                  <a:txBody>
                    <a:bodyPr/>
                    <a:lstStyle/>
                    <a:p>
                      <a:endParaRPr lang="en-GB" dirty="0"/>
                    </a:p>
                  </a:txBody>
                  <a:tcPr/>
                </a:tc>
                <a:extLst>
                  <a:ext uri="{0D108BD9-81ED-4DB2-BD59-A6C34878D82A}">
                    <a16:rowId xmlns:a16="http://schemas.microsoft.com/office/drawing/2014/main" val="3939794715"/>
                  </a:ext>
                </a:extLst>
              </a:tr>
              <a:tr h="256415">
                <a:tc>
                  <a:txBody>
                    <a:bodyPr/>
                    <a:lstStyle/>
                    <a:p>
                      <a:endParaRPr lang="en-GB" dirty="0"/>
                    </a:p>
                  </a:txBody>
                  <a:tcPr/>
                </a:tc>
                <a:extLst>
                  <a:ext uri="{0D108BD9-81ED-4DB2-BD59-A6C34878D82A}">
                    <a16:rowId xmlns:a16="http://schemas.microsoft.com/office/drawing/2014/main" val="732661142"/>
                  </a:ext>
                </a:extLst>
              </a:tr>
              <a:tr h="256415">
                <a:tc>
                  <a:txBody>
                    <a:bodyPr/>
                    <a:lstStyle/>
                    <a:p>
                      <a:endParaRPr lang="en-GB" dirty="0"/>
                    </a:p>
                  </a:txBody>
                  <a:tcPr/>
                </a:tc>
                <a:extLst>
                  <a:ext uri="{0D108BD9-81ED-4DB2-BD59-A6C34878D82A}">
                    <a16:rowId xmlns:a16="http://schemas.microsoft.com/office/drawing/2014/main" val="3898705908"/>
                  </a:ext>
                </a:extLst>
              </a:tr>
              <a:tr h="256415">
                <a:tc>
                  <a:txBody>
                    <a:bodyPr/>
                    <a:lstStyle/>
                    <a:p>
                      <a:endParaRPr lang="en-GB" dirty="0"/>
                    </a:p>
                  </a:txBody>
                  <a:tcPr/>
                </a:tc>
                <a:extLst>
                  <a:ext uri="{0D108BD9-81ED-4DB2-BD59-A6C34878D82A}">
                    <a16:rowId xmlns:a16="http://schemas.microsoft.com/office/drawing/2014/main" val="724385643"/>
                  </a:ext>
                </a:extLst>
              </a:tr>
              <a:tr h="256415">
                <a:tc>
                  <a:txBody>
                    <a:bodyPr/>
                    <a:lstStyle/>
                    <a:p>
                      <a:endParaRPr lang="en-GB" dirty="0"/>
                    </a:p>
                  </a:txBody>
                  <a:tcPr/>
                </a:tc>
                <a:extLst>
                  <a:ext uri="{0D108BD9-81ED-4DB2-BD59-A6C34878D82A}">
                    <a16:rowId xmlns:a16="http://schemas.microsoft.com/office/drawing/2014/main" val="113429881"/>
                  </a:ext>
                </a:extLst>
              </a:tr>
              <a:tr h="256415">
                <a:tc>
                  <a:txBody>
                    <a:bodyPr/>
                    <a:lstStyle/>
                    <a:p>
                      <a:endParaRPr lang="en-GB" dirty="0"/>
                    </a:p>
                  </a:txBody>
                  <a:tcPr/>
                </a:tc>
                <a:extLst>
                  <a:ext uri="{0D108BD9-81ED-4DB2-BD59-A6C34878D82A}">
                    <a16:rowId xmlns:a16="http://schemas.microsoft.com/office/drawing/2014/main" val="2925031002"/>
                  </a:ext>
                </a:extLst>
              </a:tr>
              <a:tr h="256415">
                <a:tc>
                  <a:txBody>
                    <a:bodyPr/>
                    <a:lstStyle/>
                    <a:p>
                      <a:endParaRPr lang="en-GB" dirty="0"/>
                    </a:p>
                  </a:txBody>
                  <a:tcPr/>
                </a:tc>
                <a:extLst>
                  <a:ext uri="{0D108BD9-81ED-4DB2-BD59-A6C34878D82A}">
                    <a16:rowId xmlns:a16="http://schemas.microsoft.com/office/drawing/2014/main" val="2386535199"/>
                  </a:ext>
                </a:extLst>
              </a:tr>
              <a:tr h="256415">
                <a:tc>
                  <a:txBody>
                    <a:bodyPr/>
                    <a:lstStyle/>
                    <a:p>
                      <a:endParaRPr lang="en-GB" dirty="0"/>
                    </a:p>
                  </a:txBody>
                  <a:tcPr/>
                </a:tc>
                <a:extLst>
                  <a:ext uri="{0D108BD9-81ED-4DB2-BD59-A6C34878D82A}">
                    <a16:rowId xmlns:a16="http://schemas.microsoft.com/office/drawing/2014/main" val="4143667042"/>
                  </a:ext>
                </a:extLst>
              </a:tr>
              <a:tr h="256415">
                <a:tc>
                  <a:txBody>
                    <a:bodyPr/>
                    <a:lstStyle/>
                    <a:p>
                      <a:endParaRPr lang="en-GB" dirty="0"/>
                    </a:p>
                  </a:txBody>
                  <a:tcPr/>
                </a:tc>
                <a:extLst>
                  <a:ext uri="{0D108BD9-81ED-4DB2-BD59-A6C34878D82A}">
                    <a16:rowId xmlns:a16="http://schemas.microsoft.com/office/drawing/2014/main" val="2961002385"/>
                  </a:ext>
                </a:extLst>
              </a:tr>
              <a:tr h="256415">
                <a:tc>
                  <a:txBody>
                    <a:bodyPr/>
                    <a:lstStyle/>
                    <a:p>
                      <a:endParaRPr lang="en-GB" dirty="0"/>
                    </a:p>
                  </a:txBody>
                  <a:tcPr/>
                </a:tc>
                <a:extLst>
                  <a:ext uri="{0D108BD9-81ED-4DB2-BD59-A6C34878D82A}">
                    <a16:rowId xmlns:a16="http://schemas.microsoft.com/office/drawing/2014/main" val="575138463"/>
                  </a:ext>
                </a:extLst>
              </a:tr>
            </a:tbl>
          </a:graphicData>
        </a:graphic>
      </p:graphicFrame>
    </p:spTree>
    <p:extLst>
      <p:ext uri="{BB962C8B-B14F-4D97-AF65-F5344CB8AC3E}">
        <p14:creationId xmlns:p14="http://schemas.microsoft.com/office/powerpoint/2010/main" val="1164670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5" name="Google Shape;55;p1"/>
          <p:cNvSpPr/>
          <p:nvPr/>
        </p:nvSpPr>
        <p:spPr>
          <a:xfrm>
            <a:off x="90900" y="98700"/>
            <a:ext cx="8962200" cy="4946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TextBox 4">
            <a:extLst>
              <a:ext uri="{FF2B5EF4-FFF2-40B4-BE49-F238E27FC236}">
                <a16:creationId xmlns:a16="http://schemas.microsoft.com/office/drawing/2014/main" id="{9C59F496-EB11-47FD-8786-81008E7F78B9}"/>
              </a:ext>
            </a:extLst>
          </p:cNvPr>
          <p:cNvSpPr txBox="1"/>
          <p:nvPr/>
        </p:nvSpPr>
        <p:spPr>
          <a:xfrm>
            <a:off x="1605048" y="244327"/>
            <a:ext cx="6210301" cy="492443"/>
          </a:xfrm>
          <a:prstGeom prst="rect">
            <a:avLst/>
          </a:prstGeom>
          <a:noFill/>
        </p:spPr>
        <p:txBody>
          <a:bodyPr wrap="square" rtlCol="0">
            <a:spAutoFit/>
          </a:bodyPr>
          <a:lstStyle/>
          <a:p>
            <a:pPr algn="ctr"/>
            <a:r>
              <a:rPr lang="en-GB" sz="2600" b="1" dirty="0">
                <a:solidFill>
                  <a:schemeClr val="tx1"/>
                </a:solidFill>
                <a:latin typeface="Maven Pro" panose="020B0604020202020204" charset="0"/>
                <a:ea typeface="Verdana" panose="020B0604030504040204" pitchFamily="34" charset="0"/>
              </a:rPr>
              <a:t>How to use a knowledge organiser (3) </a:t>
            </a:r>
          </a:p>
        </p:txBody>
      </p:sp>
      <p:sp>
        <p:nvSpPr>
          <p:cNvPr id="2" name="TextBox 1">
            <a:extLst>
              <a:ext uri="{FF2B5EF4-FFF2-40B4-BE49-F238E27FC236}">
                <a16:creationId xmlns:a16="http://schemas.microsoft.com/office/drawing/2014/main" id="{7CAFF571-300F-4933-A417-97DEE5AC0201}"/>
              </a:ext>
            </a:extLst>
          </p:cNvPr>
          <p:cNvSpPr txBox="1"/>
          <p:nvPr/>
        </p:nvSpPr>
        <p:spPr>
          <a:xfrm>
            <a:off x="90905" y="1166765"/>
            <a:ext cx="8962189" cy="3816429"/>
          </a:xfrm>
          <a:prstGeom prst="rect">
            <a:avLst/>
          </a:prstGeom>
          <a:noFill/>
        </p:spPr>
        <p:txBody>
          <a:bodyPr wrap="square" rtlCol="0">
            <a:spAutoFit/>
          </a:bodyPr>
          <a:lstStyle/>
          <a:p>
            <a:r>
              <a:rPr lang="en-GB" sz="1200" dirty="0">
                <a:latin typeface="Verdana" panose="020B0604030504040204" pitchFamily="34" charset="0"/>
                <a:ea typeface="Verdana" panose="020B0604030504040204" pitchFamily="34" charset="0"/>
              </a:rPr>
              <a:t>There are many different methods you can use to revise the information in the knowledge organiser and to test yourself. Here are some ideas of things you can do:</a:t>
            </a:r>
          </a:p>
          <a:p>
            <a:endParaRPr lang="en-GB" sz="1200" dirty="0">
              <a:latin typeface="Verdana" panose="020B0604030504040204" pitchFamily="34" charset="0"/>
              <a:ea typeface="Verdana" panose="020B0604030504040204" pitchFamily="34" charset="0"/>
            </a:endParaRPr>
          </a:p>
          <a:p>
            <a:pPr marL="457200" lvl="0" indent="-298450">
              <a:lnSpc>
                <a:spcPct val="150000"/>
              </a:lnSpc>
              <a:buSzPts val="1100"/>
              <a:buFont typeface="Verdana"/>
              <a:buChar char="●"/>
            </a:pPr>
            <a:r>
              <a:rPr lang="en-GB" sz="1200" b="1" dirty="0">
                <a:latin typeface="Verdana"/>
                <a:ea typeface="Verdana"/>
                <a:cs typeface="Verdana"/>
                <a:sym typeface="Verdana"/>
              </a:rPr>
              <a:t>Mnemonics</a:t>
            </a:r>
            <a:r>
              <a:rPr lang="en-GB" sz="1200" dirty="0">
                <a:latin typeface="Verdana"/>
                <a:ea typeface="Verdana"/>
                <a:cs typeface="Verdana"/>
                <a:sym typeface="Verdana"/>
              </a:rPr>
              <a:t> - take the first letter of each key word  to be remembered and write it in to a down in to a memorable word or sentence </a:t>
            </a:r>
            <a:r>
              <a:rPr lang="en-GB" sz="1200" dirty="0" err="1">
                <a:latin typeface="Verdana"/>
                <a:ea typeface="Verdana"/>
                <a:cs typeface="Verdana"/>
                <a:sym typeface="Verdana"/>
              </a:rPr>
              <a:t>i.e</a:t>
            </a:r>
            <a:r>
              <a:rPr lang="en-GB" sz="1200" dirty="0">
                <a:latin typeface="Verdana"/>
                <a:ea typeface="Verdana"/>
                <a:cs typeface="Verdana"/>
                <a:sym typeface="Verdana"/>
              </a:rPr>
              <a:t> to remember the planets you could use </a:t>
            </a:r>
            <a:r>
              <a:rPr lang="en-GB" sz="1200" b="1" u="sng" dirty="0">
                <a:latin typeface="Verdana"/>
                <a:ea typeface="Verdana"/>
                <a:cs typeface="Verdana"/>
                <a:sym typeface="Verdana"/>
              </a:rPr>
              <a:t>M</a:t>
            </a:r>
            <a:r>
              <a:rPr lang="en-GB" sz="1200" dirty="0">
                <a:latin typeface="Verdana"/>
                <a:ea typeface="Verdana"/>
                <a:cs typeface="Verdana"/>
                <a:sym typeface="Verdana"/>
              </a:rPr>
              <a:t>y </a:t>
            </a:r>
            <a:r>
              <a:rPr lang="en-GB" sz="1200" b="1" u="sng" dirty="0">
                <a:latin typeface="Verdana"/>
                <a:ea typeface="Verdana"/>
                <a:cs typeface="Verdana"/>
                <a:sym typeface="Verdana"/>
              </a:rPr>
              <a:t>V</a:t>
            </a:r>
            <a:r>
              <a:rPr lang="en-GB" sz="1200" dirty="0">
                <a:latin typeface="Verdana"/>
                <a:ea typeface="Verdana"/>
                <a:cs typeface="Verdana"/>
                <a:sym typeface="Verdana"/>
              </a:rPr>
              <a:t>ery </a:t>
            </a:r>
            <a:r>
              <a:rPr lang="en-GB" sz="1200" b="1" u="sng" dirty="0">
                <a:latin typeface="Verdana"/>
                <a:ea typeface="Verdana"/>
                <a:cs typeface="Verdana"/>
                <a:sym typeface="Verdana"/>
              </a:rPr>
              <a:t>E</a:t>
            </a:r>
            <a:r>
              <a:rPr lang="en-GB" sz="1200" dirty="0">
                <a:latin typeface="Verdana"/>
                <a:ea typeface="Verdana"/>
                <a:cs typeface="Verdana"/>
                <a:sym typeface="Verdana"/>
              </a:rPr>
              <a:t>ducated </a:t>
            </a:r>
            <a:r>
              <a:rPr lang="en-GB" sz="1200" b="1" u="sng" dirty="0">
                <a:latin typeface="Verdana"/>
                <a:ea typeface="Verdana"/>
                <a:cs typeface="Verdana"/>
                <a:sym typeface="Verdana"/>
              </a:rPr>
              <a:t>M</a:t>
            </a:r>
            <a:r>
              <a:rPr lang="en-GB" sz="1200" dirty="0">
                <a:latin typeface="Verdana"/>
                <a:ea typeface="Verdana"/>
                <a:cs typeface="Verdana"/>
                <a:sym typeface="Verdana"/>
              </a:rPr>
              <a:t>other </a:t>
            </a:r>
            <a:r>
              <a:rPr lang="en-GB" sz="1200" b="1" u="sng" dirty="0">
                <a:latin typeface="Verdana"/>
                <a:ea typeface="Verdana"/>
                <a:cs typeface="Verdana"/>
                <a:sym typeface="Verdana"/>
              </a:rPr>
              <a:t>J</a:t>
            </a:r>
            <a:r>
              <a:rPr lang="en-GB" sz="1200" dirty="0">
                <a:latin typeface="Verdana"/>
                <a:ea typeface="Verdana"/>
                <a:cs typeface="Verdana"/>
                <a:sym typeface="Verdana"/>
              </a:rPr>
              <a:t>ust </a:t>
            </a:r>
            <a:r>
              <a:rPr lang="en-GB" sz="1200" b="1" u="sng" dirty="0">
                <a:latin typeface="Verdana"/>
                <a:ea typeface="Verdana"/>
                <a:cs typeface="Verdana"/>
                <a:sym typeface="Verdana"/>
              </a:rPr>
              <a:t>S</a:t>
            </a:r>
            <a:r>
              <a:rPr lang="en-GB" sz="1200" dirty="0">
                <a:latin typeface="Verdana"/>
                <a:ea typeface="Verdana"/>
                <a:cs typeface="Verdana"/>
                <a:sym typeface="Verdana"/>
              </a:rPr>
              <a:t>erved </a:t>
            </a:r>
            <a:r>
              <a:rPr lang="en-GB" sz="1200" b="1" u="sng" dirty="0">
                <a:latin typeface="Verdana"/>
                <a:ea typeface="Verdana"/>
                <a:cs typeface="Verdana"/>
                <a:sym typeface="Verdana"/>
              </a:rPr>
              <a:t>U</a:t>
            </a:r>
            <a:r>
              <a:rPr lang="en-GB" sz="1200" dirty="0">
                <a:latin typeface="Verdana"/>
                <a:ea typeface="Verdana"/>
                <a:cs typeface="Verdana"/>
                <a:sym typeface="Verdana"/>
              </a:rPr>
              <a:t>s </a:t>
            </a:r>
            <a:r>
              <a:rPr lang="en-GB" sz="1200" b="1" u="sng" dirty="0">
                <a:latin typeface="Verdana"/>
                <a:ea typeface="Verdana"/>
                <a:cs typeface="Verdana"/>
                <a:sym typeface="Verdana"/>
              </a:rPr>
              <a:t>N</a:t>
            </a:r>
            <a:r>
              <a:rPr lang="en-GB" sz="1200" dirty="0">
                <a:latin typeface="Verdana"/>
                <a:ea typeface="Verdana"/>
                <a:cs typeface="Verdana"/>
                <a:sym typeface="Verdana"/>
              </a:rPr>
              <a:t>uts (Mercury, Venus, Earth, Mars, Jupiter, Saturn, Uranus, Neptune.)</a:t>
            </a:r>
          </a:p>
          <a:p>
            <a:pPr marL="457200" lvl="0" indent="-298450">
              <a:lnSpc>
                <a:spcPct val="150000"/>
              </a:lnSpc>
              <a:buSzPts val="1100"/>
              <a:buFont typeface="Verdana"/>
              <a:buChar char="●"/>
            </a:pPr>
            <a:r>
              <a:rPr lang="en-GB" sz="1200" b="1" dirty="0">
                <a:latin typeface="Verdana"/>
                <a:ea typeface="Verdana"/>
                <a:cs typeface="Verdana"/>
                <a:sym typeface="Verdana"/>
              </a:rPr>
              <a:t>3D models </a:t>
            </a:r>
            <a:r>
              <a:rPr lang="en-GB" sz="1200" dirty="0">
                <a:latin typeface="Verdana"/>
                <a:ea typeface="Verdana"/>
                <a:cs typeface="Verdana"/>
                <a:sym typeface="Verdana"/>
              </a:rPr>
              <a:t>- make a 3D model (with labels) relating to a topic</a:t>
            </a:r>
          </a:p>
          <a:p>
            <a:pPr marL="457200" lvl="0" indent="-298450">
              <a:lnSpc>
                <a:spcPct val="150000"/>
              </a:lnSpc>
              <a:buSzPts val="1100"/>
              <a:buFont typeface="Verdana"/>
              <a:buChar char="●"/>
            </a:pPr>
            <a:r>
              <a:rPr lang="en-GB" sz="1200" b="1" dirty="0">
                <a:latin typeface="Verdana"/>
                <a:ea typeface="Verdana"/>
                <a:cs typeface="Verdana"/>
                <a:sym typeface="Verdana"/>
              </a:rPr>
              <a:t>Comic strip/storyboard </a:t>
            </a:r>
            <a:r>
              <a:rPr lang="en-GB" sz="1200" dirty="0">
                <a:latin typeface="Verdana"/>
                <a:ea typeface="Verdana"/>
                <a:cs typeface="Verdana"/>
                <a:sym typeface="Verdana"/>
              </a:rPr>
              <a:t>– produce a visual representation of a topic or concept in a storyboard or comic</a:t>
            </a:r>
          </a:p>
          <a:p>
            <a:pPr marL="457200" lvl="0" indent="-298450">
              <a:lnSpc>
                <a:spcPct val="150000"/>
              </a:lnSpc>
              <a:buSzPts val="1100"/>
              <a:buFont typeface="Verdana"/>
              <a:buChar char="●"/>
            </a:pPr>
            <a:r>
              <a:rPr lang="en-GB" sz="1200" b="1" dirty="0">
                <a:latin typeface="Verdana"/>
                <a:ea typeface="Verdana"/>
                <a:cs typeface="Verdana"/>
                <a:sym typeface="Verdana"/>
              </a:rPr>
              <a:t>Poem/song </a:t>
            </a:r>
            <a:r>
              <a:rPr lang="en-GB" sz="1200" dirty="0">
                <a:latin typeface="Verdana"/>
                <a:ea typeface="Verdana"/>
                <a:cs typeface="Verdana"/>
                <a:sym typeface="Verdana"/>
              </a:rPr>
              <a:t>- create a poem or song about a topic you’ve studied, remember to include key terms</a:t>
            </a:r>
          </a:p>
          <a:p>
            <a:pPr marL="457200" lvl="0" indent="-298450">
              <a:lnSpc>
                <a:spcPct val="150000"/>
              </a:lnSpc>
              <a:buSzPts val="1100"/>
              <a:buFont typeface="Verdana"/>
              <a:buChar char="●"/>
            </a:pPr>
            <a:r>
              <a:rPr lang="en-GB" sz="1200" b="1" dirty="0">
                <a:latin typeface="Verdana"/>
                <a:ea typeface="Verdana"/>
                <a:cs typeface="Verdana"/>
                <a:sym typeface="Verdana"/>
              </a:rPr>
              <a:t>Creative writing </a:t>
            </a:r>
            <a:r>
              <a:rPr lang="en-GB" sz="1200" dirty="0">
                <a:latin typeface="Verdana"/>
                <a:ea typeface="Verdana"/>
                <a:cs typeface="Verdana"/>
                <a:sym typeface="Verdana"/>
              </a:rPr>
              <a:t>– write a fictional story that contains the key terms from a topic</a:t>
            </a:r>
          </a:p>
          <a:p>
            <a:endParaRPr lang="en-GB" sz="1200" dirty="0">
              <a:latin typeface="Verdana" panose="020B0604030504040204" pitchFamily="34" charset="0"/>
              <a:ea typeface="Verdana" panose="020B0604030504040204" pitchFamily="34" charset="0"/>
            </a:endParaRPr>
          </a:p>
          <a:p>
            <a:endParaRPr lang="en-GB" sz="1200" dirty="0">
              <a:latin typeface="Verdana" panose="020B0604030504040204" pitchFamily="34" charset="0"/>
              <a:ea typeface="Verdana" panose="020B0604030504040204" pitchFamily="34" charset="0"/>
            </a:endParaRPr>
          </a:p>
          <a:p>
            <a:r>
              <a:rPr lang="en-GB" sz="1200" dirty="0">
                <a:latin typeface="Verdana" panose="020B0604030504040204" pitchFamily="34" charset="0"/>
                <a:ea typeface="Verdana" panose="020B0604030504040204" pitchFamily="34" charset="0"/>
              </a:rPr>
              <a:t>For more details on each of these methods and how to use them, visit the following page on the school website:</a:t>
            </a:r>
          </a:p>
          <a:p>
            <a:pPr algn="ctr"/>
            <a:r>
              <a:rPr lang="en-GB" sz="1200" dirty="0">
                <a:latin typeface="Verdana" panose="020B0604030504040204" pitchFamily="34" charset="0"/>
                <a:ea typeface="Verdana" panose="020B0604030504040204" pitchFamily="34" charset="0"/>
                <a:hlinkClick r:id="rId3"/>
              </a:rPr>
              <a:t>https://www.wilsthorpe.ttct.co.uk/wp-content/uploads/sites/6/2021/10/Using-the-Knowledge-Organiser.pdf</a:t>
            </a:r>
            <a:endParaRPr lang="en-GB" sz="1200" dirty="0">
              <a:latin typeface="Verdana" panose="020B0604030504040204" pitchFamily="34" charset="0"/>
              <a:ea typeface="Verdana" panose="020B0604030504040204" pitchFamily="34" charset="0"/>
            </a:endParaRPr>
          </a:p>
          <a:p>
            <a:pPr algn="ctr"/>
            <a:endParaRPr lang="en-GB" sz="1200" dirty="0">
              <a:latin typeface="Verdana" panose="020B0604030504040204" pitchFamily="34" charset="0"/>
              <a:ea typeface="Verdana" panose="020B0604030504040204" pitchFamily="34" charset="0"/>
            </a:endParaRPr>
          </a:p>
          <a:p>
            <a:pPr algn="ctr"/>
            <a:endParaRPr lang="en-GB" sz="800" dirty="0">
              <a:latin typeface="Verdana" panose="020B0604030504040204" pitchFamily="34" charset="0"/>
              <a:ea typeface="Verdana" panose="020B0604030504040204" pitchFamily="34" charset="0"/>
            </a:endParaRPr>
          </a:p>
          <a:p>
            <a:pPr algn="ctr"/>
            <a:r>
              <a:rPr lang="en-GB" sz="1200" dirty="0">
                <a:latin typeface="Verdana" panose="020B0604030504040204" pitchFamily="34" charset="0"/>
                <a:ea typeface="Verdana" panose="020B0604030504040204" pitchFamily="34" charset="0"/>
              </a:rPr>
              <a:t>You will also be taught how to use each of these methods during our revision sessions in tutor time.</a:t>
            </a:r>
          </a:p>
        </p:txBody>
      </p:sp>
    </p:spTree>
    <p:extLst>
      <p:ext uri="{BB962C8B-B14F-4D97-AF65-F5344CB8AC3E}">
        <p14:creationId xmlns:p14="http://schemas.microsoft.com/office/powerpoint/2010/main" val="2262752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6" name="Google Shape;76;p4"/>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4"/>
          <p:cNvSpPr txBox="1"/>
          <p:nvPr/>
        </p:nvSpPr>
        <p:spPr>
          <a:xfrm>
            <a:off x="1920948" y="226407"/>
            <a:ext cx="5302103" cy="567607"/>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dirty="0">
                <a:solidFill>
                  <a:schemeClr val="dk1"/>
                </a:solidFill>
                <a:latin typeface="Maven Pro"/>
                <a:ea typeface="Maven Pro"/>
                <a:cs typeface="Maven Pro"/>
                <a:sym typeface="Maven Pro"/>
              </a:rPr>
              <a:t>Knowledge organiser</a:t>
            </a:r>
            <a:r>
              <a:rPr lang="en" sz="2600" b="1" i="0" u="none" strike="noStrike" cap="none" dirty="0">
                <a:solidFill>
                  <a:schemeClr val="dk1"/>
                </a:solidFill>
                <a:latin typeface="Maven Pro"/>
                <a:ea typeface="Maven Pro"/>
                <a:cs typeface="Maven Pro"/>
                <a:sym typeface="Maven Pro"/>
              </a:rPr>
              <a:t> </a:t>
            </a:r>
            <a:r>
              <a:rPr lang="en" sz="2600" b="1" dirty="0">
                <a:solidFill>
                  <a:schemeClr val="dk1"/>
                </a:solidFill>
                <a:latin typeface="Maven Pro"/>
                <a:ea typeface="Maven Pro"/>
                <a:cs typeface="Maven Pro"/>
                <a:sym typeface="Maven Pro"/>
              </a:rPr>
              <a:t>t</a:t>
            </a:r>
            <a:r>
              <a:rPr lang="en" sz="2600" b="1" i="0" u="none" strike="noStrike" cap="none" dirty="0">
                <a:solidFill>
                  <a:schemeClr val="dk1"/>
                </a:solidFill>
                <a:latin typeface="Maven Pro"/>
                <a:ea typeface="Maven Pro"/>
                <a:cs typeface="Maven Pro"/>
                <a:sym typeface="Maven Pro"/>
              </a:rPr>
              <a:t>imetable  </a:t>
            </a:r>
            <a:endParaRPr sz="2800" b="0" i="0" u="none" strike="noStrike" cap="none" dirty="0">
              <a:solidFill>
                <a:schemeClr val="dk1"/>
              </a:solidFill>
              <a:latin typeface="Maven Pro Medium"/>
              <a:ea typeface="Maven Pro Medium"/>
              <a:cs typeface="Maven Pro Medium"/>
              <a:sym typeface="Maven Pro Medium"/>
            </a:endParaRPr>
          </a:p>
        </p:txBody>
      </p:sp>
      <p:graphicFrame>
        <p:nvGraphicFramePr>
          <p:cNvPr id="78" name="Google Shape;78;p4"/>
          <p:cNvGraphicFramePr/>
          <p:nvPr/>
        </p:nvGraphicFramePr>
        <p:xfrm>
          <a:off x="414138" y="1277166"/>
          <a:ext cx="3884428" cy="3638175"/>
        </p:xfrm>
        <a:graphic>
          <a:graphicData uri="http://schemas.openxmlformats.org/drawingml/2006/table">
            <a:tbl>
              <a:tblPr>
                <a:noFill/>
              </a:tblPr>
              <a:tblGrid>
                <a:gridCol w="1070344">
                  <a:extLst>
                    <a:ext uri="{9D8B030D-6E8A-4147-A177-3AD203B41FA5}">
                      <a16:colId xmlns:a16="http://schemas.microsoft.com/office/drawing/2014/main" val="20000"/>
                    </a:ext>
                  </a:extLst>
                </a:gridCol>
                <a:gridCol w="900224">
                  <a:extLst>
                    <a:ext uri="{9D8B030D-6E8A-4147-A177-3AD203B41FA5}">
                      <a16:colId xmlns:a16="http://schemas.microsoft.com/office/drawing/2014/main" val="20001"/>
                    </a:ext>
                  </a:extLst>
                </a:gridCol>
                <a:gridCol w="921488">
                  <a:extLst>
                    <a:ext uri="{9D8B030D-6E8A-4147-A177-3AD203B41FA5}">
                      <a16:colId xmlns:a16="http://schemas.microsoft.com/office/drawing/2014/main" val="20002"/>
                    </a:ext>
                  </a:extLst>
                </a:gridCol>
                <a:gridCol w="992372">
                  <a:extLst>
                    <a:ext uri="{9D8B030D-6E8A-4147-A177-3AD203B41FA5}">
                      <a16:colId xmlns:a16="http://schemas.microsoft.com/office/drawing/2014/main" val="20003"/>
                    </a:ext>
                  </a:extLst>
                </a:gridCol>
              </a:tblGrid>
              <a:tr h="506975">
                <a:tc>
                  <a:txBody>
                    <a:bodyPr/>
                    <a:lstStyle/>
                    <a:p>
                      <a:pPr marL="0" marR="0" lvl="0" indent="0" algn="ctr" rtl="0">
                        <a:lnSpc>
                          <a:spcPct val="115000"/>
                        </a:lnSpc>
                        <a:spcBef>
                          <a:spcPts val="0"/>
                        </a:spcBef>
                        <a:spcAft>
                          <a:spcPts val="0"/>
                        </a:spcAft>
                        <a:buClr>
                          <a:srgbClr val="000000"/>
                        </a:buClr>
                        <a:buSzPts val="1800"/>
                        <a:buFont typeface="Arial"/>
                        <a:buNone/>
                      </a:pPr>
                      <a:r>
                        <a:rPr lang="en" sz="1000" b="1" u="none" strike="noStrike" cap="none" dirty="0">
                          <a:solidFill>
                            <a:schemeClr val="dk1"/>
                          </a:solidFill>
                          <a:latin typeface="Verdana" panose="020B0604030504040204" pitchFamily="34" charset="0"/>
                          <a:ea typeface="Verdana" panose="020B0604030504040204" pitchFamily="34" charset="0"/>
                          <a:cs typeface="Calibri"/>
                          <a:sym typeface="Calibri"/>
                        </a:rPr>
                        <a:t>Day</a:t>
                      </a:r>
                      <a:endParaRPr sz="1000" b="1"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t>Subject 1</a:t>
                      </a:r>
                      <a:endParaRPr sz="1000" b="1"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t>Subject 2</a:t>
                      </a:r>
                      <a:endParaRPr sz="1000" b="1"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 sz="1000" b="1" u="none" strike="noStrike" cap="none" dirty="0">
                          <a:solidFill>
                            <a:schemeClr val="dk1"/>
                          </a:solidFill>
                          <a:latin typeface="Verdana" panose="020B0604030504040204" pitchFamily="34" charset="0"/>
                          <a:ea typeface="Verdana" panose="020B0604030504040204" pitchFamily="34" charset="0"/>
                          <a:cs typeface="Calibri"/>
                          <a:sym typeface="Calibri"/>
                        </a:rPr>
                        <a:t>Reading</a:t>
                      </a:r>
                      <a:endParaRPr sz="1000" b="1"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66155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dirty="0">
                          <a:solidFill>
                            <a:schemeClr val="dk1"/>
                          </a:solidFill>
                          <a:latin typeface="Verdana" panose="020B0604030504040204" pitchFamily="34" charset="0"/>
                          <a:ea typeface="Verdana" panose="020B0604030504040204" pitchFamily="34" charset="0"/>
                          <a:cs typeface="Calibri"/>
                          <a:sym typeface="Calibri"/>
                        </a:rPr>
                        <a:t>Monday</a:t>
                      </a:r>
                      <a:br>
                        <a:rPr lang="en" sz="1000" b="1" u="none" strike="noStrike" cap="none" dirty="0">
                          <a:solidFill>
                            <a:schemeClr val="dk1"/>
                          </a:solidFill>
                          <a:latin typeface="Verdana" panose="020B0604030504040204" pitchFamily="34" charset="0"/>
                          <a:ea typeface="Verdana" panose="020B0604030504040204" pitchFamily="34" charset="0"/>
                          <a:cs typeface="Calibri"/>
                          <a:sym typeface="Calibri"/>
                        </a:rPr>
                      </a:br>
                      <a:endParaRPr sz="1000" b="1"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English</a:t>
                      </a:r>
                      <a:endParaRPr sz="1000"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Design Technology</a:t>
                      </a:r>
                      <a:endParaRPr sz="1000"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15 minutes</a:t>
                      </a:r>
                      <a:b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b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minimum</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66155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t>Tuesday</a:t>
                      </a:r>
                      <a:endParaRPr sz="1000" b="1"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Maths</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Physical Education</a:t>
                      </a:r>
                      <a:endParaRPr sz="1000"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15 minutes</a:t>
                      </a:r>
                      <a:b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b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minimum</a:t>
                      </a:r>
                      <a:endParaRPr sz="1000"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61925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t>Wednesday</a:t>
                      </a:r>
                      <a:endParaRPr sz="1000" b="1"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Science</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Geography</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15 minutes</a:t>
                      </a:r>
                      <a:b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b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minimum</a:t>
                      </a:r>
                      <a:endParaRPr sz="1000"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61925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t>Thursday</a:t>
                      </a:r>
                      <a:endParaRPr sz="1000" b="1"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Grammar</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Music</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15 minutes</a:t>
                      </a:r>
                      <a:b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b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minimum</a:t>
                      </a:r>
                      <a:endParaRPr sz="1000"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56960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t>Friday</a:t>
                      </a:r>
                      <a:endParaRPr sz="1000" b="1"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Drama</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000" u="none" strike="noStrike" cap="none">
                        <a:solidFill>
                          <a:schemeClr val="dk1"/>
                        </a:solidFill>
                        <a:latin typeface="Verdana" panose="020B0604030504040204" pitchFamily="34" charset="0"/>
                        <a:ea typeface="Verdana" panose="020B0604030504040204" pitchFamily="34" charset="0"/>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15 minutes</a:t>
                      </a:r>
                      <a:b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b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minimum</a:t>
                      </a:r>
                      <a:endParaRPr sz="1000"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graphicFrame>
        <p:nvGraphicFramePr>
          <p:cNvPr id="8" name="Google Shape;78;p4">
            <a:extLst>
              <a:ext uri="{FF2B5EF4-FFF2-40B4-BE49-F238E27FC236}">
                <a16:creationId xmlns:a16="http://schemas.microsoft.com/office/drawing/2014/main" id="{4A0A8CD5-DB38-4AC7-AC0F-16F923AB74F0}"/>
              </a:ext>
            </a:extLst>
          </p:cNvPr>
          <p:cNvGraphicFramePr/>
          <p:nvPr/>
        </p:nvGraphicFramePr>
        <p:xfrm>
          <a:off x="4890975" y="1277166"/>
          <a:ext cx="3884428" cy="3638175"/>
        </p:xfrm>
        <a:graphic>
          <a:graphicData uri="http://schemas.openxmlformats.org/drawingml/2006/table">
            <a:tbl>
              <a:tblPr>
                <a:noFill/>
              </a:tblPr>
              <a:tblGrid>
                <a:gridCol w="1070344">
                  <a:extLst>
                    <a:ext uri="{9D8B030D-6E8A-4147-A177-3AD203B41FA5}">
                      <a16:colId xmlns:a16="http://schemas.microsoft.com/office/drawing/2014/main" val="20000"/>
                    </a:ext>
                  </a:extLst>
                </a:gridCol>
                <a:gridCol w="900224">
                  <a:extLst>
                    <a:ext uri="{9D8B030D-6E8A-4147-A177-3AD203B41FA5}">
                      <a16:colId xmlns:a16="http://schemas.microsoft.com/office/drawing/2014/main" val="20001"/>
                    </a:ext>
                  </a:extLst>
                </a:gridCol>
                <a:gridCol w="921488">
                  <a:extLst>
                    <a:ext uri="{9D8B030D-6E8A-4147-A177-3AD203B41FA5}">
                      <a16:colId xmlns:a16="http://schemas.microsoft.com/office/drawing/2014/main" val="20002"/>
                    </a:ext>
                  </a:extLst>
                </a:gridCol>
                <a:gridCol w="992372">
                  <a:extLst>
                    <a:ext uri="{9D8B030D-6E8A-4147-A177-3AD203B41FA5}">
                      <a16:colId xmlns:a16="http://schemas.microsoft.com/office/drawing/2014/main" val="20003"/>
                    </a:ext>
                  </a:extLst>
                </a:gridCol>
              </a:tblGrid>
              <a:tr h="506975">
                <a:tc>
                  <a:txBody>
                    <a:bodyPr/>
                    <a:lstStyle/>
                    <a:p>
                      <a:pPr marL="0" marR="0" lvl="0" indent="0" algn="ctr" rtl="0">
                        <a:lnSpc>
                          <a:spcPct val="115000"/>
                        </a:lnSpc>
                        <a:spcBef>
                          <a:spcPts val="0"/>
                        </a:spcBef>
                        <a:spcAft>
                          <a:spcPts val="0"/>
                        </a:spcAft>
                        <a:buClr>
                          <a:srgbClr val="000000"/>
                        </a:buClr>
                        <a:buSzPts val="1800"/>
                        <a:buFont typeface="Arial"/>
                        <a:buNone/>
                      </a:pPr>
                      <a:r>
                        <a:rPr lang="en" sz="1000" b="1" u="none" strike="noStrike" cap="none" dirty="0">
                          <a:solidFill>
                            <a:schemeClr val="dk1"/>
                          </a:solidFill>
                          <a:latin typeface="Verdana" panose="020B0604030504040204" pitchFamily="34" charset="0"/>
                          <a:ea typeface="Verdana" panose="020B0604030504040204" pitchFamily="34" charset="0"/>
                          <a:cs typeface="Calibri"/>
                          <a:sym typeface="Calibri"/>
                        </a:rPr>
                        <a:t>Day</a:t>
                      </a:r>
                      <a:endParaRPr sz="1000" b="1"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t>Subject 1</a:t>
                      </a:r>
                      <a:endParaRPr sz="1000" b="1"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 sz="1000" b="1" u="none" strike="noStrike" cap="none" dirty="0">
                          <a:solidFill>
                            <a:schemeClr val="dk1"/>
                          </a:solidFill>
                          <a:latin typeface="Verdana" panose="020B0604030504040204" pitchFamily="34" charset="0"/>
                          <a:ea typeface="Verdana" panose="020B0604030504040204" pitchFamily="34" charset="0"/>
                          <a:cs typeface="Calibri"/>
                          <a:sym typeface="Calibri"/>
                        </a:rPr>
                        <a:t>Subject 2</a:t>
                      </a:r>
                      <a:endParaRPr sz="1000" b="1"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t>Reading</a:t>
                      </a:r>
                      <a:endParaRPr sz="1000" b="1"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66155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t>Monday</a:t>
                      </a:r>
                      <a:b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br>
                      <a:endParaRPr sz="1000" b="1"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English</a:t>
                      </a:r>
                      <a:endParaRPr sz="1000"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History</a:t>
                      </a:r>
                      <a:endParaRPr sz="1000"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15 minutes</a:t>
                      </a:r>
                      <a:b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b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minimum</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66155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t>Tuesday</a:t>
                      </a:r>
                      <a:endParaRPr sz="1000" b="1"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Maths</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MFL</a:t>
                      </a:r>
                      <a:endParaRPr sz="1000"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15 minutes</a:t>
                      </a:r>
                      <a:b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b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minimum</a:t>
                      </a:r>
                      <a:endParaRPr sz="1000"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61925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t>Wednesday</a:t>
                      </a:r>
                      <a:endParaRPr sz="1000" b="1"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Science</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Computing</a:t>
                      </a:r>
                      <a:endParaRPr sz="1000"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15 minutes</a:t>
                      </a:r>
                      <a:b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b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minimum</a:t>
                      </a:r>
                      <a:endParaRPr sz="1000"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61925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t>Thursday</a:t>
                      </a:r>
                      <a:endParaRPr sz="1000" b="1"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Grammar</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Art</a:t>
                      </a:r>
                      <a:endParaRPr sz="1000"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15 minutes</a:t>
                      </a:r>
                      <a:b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b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minimum</a:t>
                      </a:r>
                      <a:endParaRPr sz="1000"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56960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t>Friday</a:t>
                      </a:r>
                      <a:endParaRPr sz="1000" b="1"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Maths</a:t>
                      </a:r>
                      <a:endParaRPr sz="1000"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000" u="none" strike="noStrike" cap="none">
                        <a:solidFill>
                          <a:schemeClr val="dk1"/>
                        </a:solidFill>
                        <a:latin typeface="Verdana" panose="020B0604030504040204" pitchFamily="34" charset="0"/>
                        <a:ea typeface="Verdana" panose="020B0604030504040204" pitchFamily="34" charset="0"/>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15 minutes</a:t>
                      </a:r>
                      <a:b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br>
                      <a:r>
                        <a:rPr lang="en" sz="1000" u="none" strike="noStrike" cap="none" dirty="0">
                          <a:solidFill>
                            <a:schemeClr val="dk1"/>
                          </a:solidFill>
                          <a:latin typeface="Verdana" panose="020B0604030504040204" pitchFamily="34" charset="0"/>
                          <a:ea typeface="Verdana" panose="020B0604030504040204" pitchFamily="34" charset="0"/>
                          <a:cs typeface="Calibri"/>
                          <a:sym typeface="Calibri"/>
                        </a:rPr>
                        <a:t>minimum</a:t>
                      </a:r>
                      <a:endParaRPr sz="1000" u="none" strike="noStrike" cap="none" dirty="0">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2" name="TextBox 1">
            <a:extLst>
              <a:ext uri="{FF2B5EF4-FFF2-40B4-BE49-F238E27FC236}">
                <a16:creationId xmlns:a16="http://schemas.microsoft.com/office/drawing/2014/main" id="{FCD0A0D1-224E-4AF1-9CB3-243CA607B239}"/>
              </a:ext>
            </a:extLst>
          </p:cNvPr>
          <p:cNvSpPr txBox="1"/>
          <p:nvPr/>
        </p:nvSpPr>
        <p:spPr>
          <a:xfrm>
            <a:off x="1082039" y="904724"/>
            <a:ext cx="2346251" cy="338554"/>
          </a:xfrm>
          <a:prstGeom prst="rect">
            <a:avLst/>
          </a:prstGeom>
          <a:noFill/>
        </p:spPr>
        <p:txBody>
          <a:bodyPr wrap="square" rtlCol="0">
            <a:spAutoFit/>
          </a:bodyPr>
          <a:lstStyle/>
          <a:p>
            <a:pPr algn="ctr"/>
            <a:r>
              <a:rPr lang="en-GB" sz="1600" b="1" dirty="0">
                <a:latin typeface="Verdana" panose="020B0604030504040204" pitchFamily="34" charset="0"/>
                <a:ea typeface="Verdana" panose="020B0604030504040204" pitchFamily="34" charset="0"/>
              </a:rPr>
              <a:t>Week A</a:t>
            </a:r>
          </a:p>
        </p:txBody>
      </p:sp>
      <p:sp>
        <p:nvSpPr>
          <p:cNvPr id="10" name="TextBox 9">
            <a:extLst>
              <a:ext uri="{FF2B5EF4-FFF2-40B4-BE49-F238E27FC236}">
                <a16:creationId xmlns:a16="http://schemas.microsoft.com/office/drawing/2014/main" id="{E64D1DE0-7DA1-4983-A684-A29717A2D8DB}"/>
              </a:ext>
            </a:extLst>
          </p:cNvPr>
          <p:cNvSpPr txBox="1"/>
          <p:nvPr/>
        </p:nvSpPr>
        <p:spPr>
          <a:xfrm>
            <a:off x="5561004" y="921721"/>
            <a:ext cx="2346251" cy="338554"/>
          </a:xfrm>
          <a:prstGeom prst="rect">
            <a:avLst/>
          </a:prstGeom>
          <a:noFill/>
        </p:spPr>
        <p:txBody>
          <a:bodyPr wrap="square" rtlCol="0">
            <a:spAutoFit/>
          </a:bodyPr>
          <a:lstStyle/>
          <a:p>
            <a:pPr algn="ctr"/>
            <a:r>
              <a:rPr lang="en-GB" sz="1600" b="1" dirty="0">
                <a:latin typeface="Verdana" panose="020B0604030504040204" pitchFamily="34" charset="0"/>
                <a:ea typeface="Verdana" panose="020B0604030504040204" pitchFamily="34" charset="0"/>
              </a:rPr>
              <a:t>Week B</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5" name="Google Shape;55;p1"/>
          <p:cNvSpPr/>
          <p:nvPr/>
        </p:nvSpPr>
        <p:spPr>
          <a:xfrm>
            <a:off x="90900" y="98700"/>
            <a:ext cx="8962200" cy="4946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97;p6">
            <a:extLst>
              <a:ext uri="{FF2B5EF4-FFF2-40B4-BE49-F238E27FC236}">
                <a16:creationId xmlns:a16="http://schemas.microsoft.com/office/drawing/2014/main" id="{1AC68903-A7C1-4C5E-B286-EEFEFD1ABED8}"/>
              </a:ext>
            </a:extLst>
          </p:cNvPr>
          <p:cNvSpPr txBox="1"/>
          <p:nvPr/>
        </p:nvSpPr>
        <p:spPr>
          <a:xfrm>
            <a:off x="3197950" y="273199"/>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dirty="0">
                <a:solidFill>
                  <a:schemeClr val="dk1"/>
                </a:solidFill>
                <a:latin typeface="Maven Pro"/>
                <a:ea typeface="Maven Pro"/>
                <a:cs typeface="Maven Pro"/>
                <a:sym typeface="Maven Pro"/>
              </a:rPr>
              <a:t>Reading </a:t>
            </a:r>
            <a:r>
              <a:rPr lang="en-GB" sz="2600" b="1" i="0" u="none" strike="noStrike" cap="none" dirty="0">
                <a:solidFill>
                  <a:schemeClr val="dk1"/>
                </a:solidFill>
                <a:latin typeface="Maven Pro"/>
                <a:ea typeface="Maven Pro"/>
                <a:cs typeface="Maven Pro"/>
                <a:sym typeface="Maven Pro"/>
              </a:rPr>
              <a:t>l</a:t>
            </a:r>
            <a:r>
              <a:rPr lang="en" sz="2600" b="1" i="0" u="none" strike="noStrike" cap="none" dirty="0">
                <a:solidFill>
                  <a:schemeClr val="dk1"/>
                </a:solidFill>
                <a:latin typeface="Maven Pro"/>
                <a:ea typeface="Maven Pro"/>
                <a:cs typeface="Maven Pro"/>
                <a:sym typeface="Maven Pro"/>
              </a:rPr>
              <a:t>og</a:t>
            </a:r>
            <a:endParaRPr sz="2800" b="0" i="0" u="none" strike="noStrike" cap="none" dirty="0">
              <a:solidFill>
                <a:schemeClr val="dk1"/>
              </a:solidFill>
              <a:latin typeface="Maven Pro Medium"/>
              <a:ea typeface="Maven Pro Medium"/>
              <a:cs typeface="Maven Pro Medium"/>
              <a:sym typeface="Maven Pro Medium"/>
            </a:endParaRPr>
          </a:p>
        </p:txBody>
      </p:sp>
      <p:graphicFrame>
        <p:nvGraphicFramePr>
          <p:cNvPr id="2" name="Table 1">
            <a:extLst>
              <a:ext uri="{FF2B5EF4-FFF2-40B4-BE49-F238E27FC236}">
                <a16:creationId xmlns:a16="http://schemas.microsoft.com/office/drawing/2014/main" id="{893FD172-5175-4A55-862D-EA27910C6DDE}"/>
              </a:ext>
            </a:extLst>
          </p:cNvPr>
          <p:cNvGraphicFramePr>
            <a:graphicFrameLocks noGrp="1"/>
          </p:cNvGraphicFramePr>
          <p:nvPr/>
        </p:nvGraphicFramePr>
        <p:xfrm>
          <a:off x="219509" y="1016650"/>
          <a:ext cx="8704981" cy="3901350"/>
        </p:xfrm>
        <a:graphic>
          <a:graphicData uri="http://schemas.openxmlformats.org/drawingml/2006/table">
            <a:tbl>
              <a:tblPr firstRow="1" bandRow="1"/>
              <a:tblGrid>
                <a:gridCol w="826509">
                  <a:extLst>
                    <a:ext uri="{9D8B030D-6E8A-4147-A177-3AD203B41FA5}">
                      <a16:colId xmlns:a16="http://schemas.microsoft.com/office/drawing/2014/main" val="665008965"/>
                    </a:ext>
                  </a:extLst>
                </a:gridCol>
                <a:gridCol w="448109">
                  <a:extLst>
                    <a:ext uri="{9D8B030D-6E8A-4147-A177-3AD203B41FA5}">
                      <a16:colId xmlns:a16="http://schemas.microsoft.com/office/drawing/2014/main" val="1900133872"/>
                    </a:ext>
                  </a:extLst>
                </a:gridCol>
                <a:gridCol w="381000">
                  <a:extLst>
                    <a:ext uri="{9D8B030D-6E8A-4147-A177-3AD203B41FA5}">
                      <a16:colId xmlns:a16="http://schemas.microsoft.com/office/drawing/2014/main" val="2624514893"/>
                    </a:ext>
                  </a:extLst>
                </a:gridCol>
                <a:gridCol w="387927">
                  <a:extLst>
                    <a:ext uri="{9D8B030D-6E8A-4147-A177-3AD203B41FA5}">
                      <a16:colId xmlns:a16="http://schemas.microsoft.com/office/drawing/2014/main" val="993549675"/>
                    </a:ext>
                  </a:extLst>
                </a:gridCol>
                <a:gridCol w="387928">
                  <a:extLst>
                    <a:ext uri="{9D8B030D-6E8A-4147-A177-3AD203B41FA5}">
                      <a16:colId xmlns:a16="http://schemas.microsoft.com/office/drawing/2014/main" val="3446683326"/>
                    </a:ext>
                  </a:extLst>
                </a:gridCol>
                <a:gridCol w="408709">
                  <a:extLst>
                    <a:ext uri="{9D8B030D-6E8A-4147-A177-3AD203B41FA5}">
                      <a16:colId xmlns:a16="http://schemas.microsoft.com/office/drawing/2014/main" val="3431433498"/>
                    </a:ext>
                  </a:extLst>
                </a:gridCol>
                <a:gridCol w="387927">
                  <a:extLst>
                    <a:ext uri="{9D8B030D-6E8A-4147-A177-3AD203B41FA5}">
                      <a16:colId xmlns:a16="http://schemas.microsoft.com/office/drawing/2014/main" val="1077770739"/>
                    </a:ext>
                  </a:extLst>
                </a:gridCol>
                <a:gridCol w="381000">
                  <a:extLst>
                    <a:ext uri="{9D8B030D-6E8A-4147-A177-3AD203B41FA5}">
                      <a16:colId xmlns:a16="http://schemas.microsoft.com/office/drawing/2014/main" val="3074943825"/>
                    </a:ext>
                  </a:extLst>
                </a:gridCol>
                <a:gridCol w="2915012">
                  <a:extLst>
                    <a:ext uri="{9D8B030D-6E8A-4147-A177-3AD203B41FA5}">
                      <a16:colId xmlns:a16="http://schemas.microsoft.com/office/drawing/2014/main" val="2832327674"/>
                    </a:ext>
                  </a:extLst>
                </a:gridCol>
                <a:gridCol w="726953">
                  <a:extLst>
                    <a:ext uri="{9D8B030D-6E8A-4147-A177-3AD203B41FA5}">
                      <a16:colId xmlns:a16="http://schemas.microsoft.com/office/drawing/2014/main" val="2886052516"/>
                    </a:ext>
                  </a:extLst>
                </a:gridCol>
                <a:gridCol w="718897">
                  <a:extLst>
                    <a:ext uri="{9D8B030D-6E8A-4147-A177-3AD203B41FA5}">
                      <a16:colId xmlns:a16="http://schemas.microsoft.com/office/drawing/2014/main" val="1912485183"/>
                    </a:ext>
                  </a:extLst>
                </a:gridCol>
                <a:gridCol w="735010">
                  <a:extLst>
                    <a:ext uri="{9D8B030D-6E8A-4147-A177-3AD203B41FA5}">
                      <a16:colId xmlns:a16="http://schemas.microsoft.com/office/drawing/2014/main" val="1781045380"/>
                    </a:ext>
                  </a:extLst>
                </a:gridCol>
              </a:tblGrid>
              <a:tr h="243750">
                <a:tc rowSpan="2">
                  <a:txBody>
                    <a:bodyPr/>
                    <a:lstStyle/>
                    <a:p>
                      <a:r>
                        <a:rPr lang="en-GB" sz="1000" b="1" dirty="0"/>
                        <a:t>Week Beginning</a:t>
                      </a:r>
                    </a:p>
                  </a:txBody>
                  <a:tcPr/>
                </a:tc>
                <a:tc>
                  <a:txBody>
                    <a:bodyPr/>
                    <a:lstStyle/>
                    <a:p>
                      <a:r>
                        <a:rPr lang="en-GB" sz="1000" b="1" dirty="0"/>
                        <a:t>M</a:t>
                      </a:r>
                    </a:p>
                  </a:txBody>
                  <a:tcPr/>
                </a:tc>
                <a:tc>
                  <a:txBody>
                    <a:bodyPr/>
                    <a:lstStyle/>
                    <a:p>
                      <a:r>
                        <a:rPr lang="en-GB" sz="1000" b="1" dirty="0"/>
                        <a:t>T</a:t>
                      </a:r>
                    </a:p>
                  </a:txBody>
                  <a:tcPr/>
                </a:tc>
                <a:tc>
                  <a:txBody>
                    <a:bodyPr/>
                    <a:lstStyle/>
                    <a:p>
                      <a:r>
                        <a:rPr lang="en-GB" sz="1000" b="1" dirty="0"/>
                        <a:t>W</a:t>
                      </a:r>
                    </a:p>
                  </a:txBody>
                  <a:tcPr/>
                </a:tc>
                <a:tc>
                  <a:txBody>
                    <a:bodyPr/>
                    <a:lstStyle/>
                    <a:p>
                      <a:r>
                        <a:rPr lang="en-GB" sz="1000" b="1" dirty="0"/>
                        <a:t>T</a:t>
                      </a:r>
                    </a:p>
                  </a:txBody>
                  <a:tcPr/>
                </a:tc>
                <a:tc>
                  <a:txBody>
                    <a:bodyPr/>
                    <a:lstStyle/>
                    <a:p>
                      <a:r>
                        <a:rPr lang="en-GB" sz="1000" b="1" dirty="0"/>
                        <a:t>F</a:t>
                      </a:r>
                    </a:p>
                  </a:txBody>
                  <a:tcPr/>
                </a:tc>
                <a:tc>
                  <a:txBody>
                    <a:bodyPr/>
                    <a:lstStyle/>
                    <a:p>
                      <a:r>
                        <a:rPr lang="en-GB" sz="1000" b="1" dirty="0"/>
                        <a:t>S</a:t>
                      </a:r>
                    </a:p>
                  </a:txBody>
                  <a:tcPr/>
                </a:tc>
                <a:tc>
                  <a:txBody>
                    <a:bodyPr/>
                    <a:lstStyle/>
                    <a:p>
                      <a:r>
                        <a:rPr lang="en-GB" sz="1000" b="1" dirty="0"/>
                        <a:t>S</a:t>
                      </a:r>
                    </a:p>
                  </a:txBody>
                  <a:tcPr/>
                </a:tc>
                <a:tc rowSpan="2">
                  <a:txBody>
                    <a:bodyPr/>
                    <a:lstStyle/>
                    <a:p>
                      <a:r>
                        <a:rPr lang="en-GB" sz="1000" b="1" dirty="0"/>
                        <a:t>Book(s) Read</a:t>
                      </a:r>
                    </a:p>
                  </a:txBody>
                  <a:tcPr/>
                </a:tc>
                <a:tc rowSpan="2">
                  <a:txBody>
                    <a:bodyPr/>
                    <a:lstStyle/>
                    <a:p>
                      <a:r>
                        <a:rPr lang="en-GB" sz="1000" b="1" dirty="0"/>
                        <a:t>Pages Read </a:t>
                      </a:r>
                    </a:p>
                  </a:txBody>
                  <a:tcPr/>
                </a:tc>
                <a:tc rowSpan="2">
                  <a:txBody>
                    <a:bodyPr/>
                    <a:lstStyle/>
                    <a:p>
                      <a:r>
                        <a:rPr lang="en-GB" sz="1000" b="1" dirty="0"/>
                        <a:t>Parent Initials</a:t>
                      </a:r>
                    </a:p>
                  </a:txBody>
                  <a:tcPr/>
                </a:tc>
                <a:tc rowSpan="2">
                  <a:txBody>
                    <a:bodyPr/>
                    <a:lstStyle/>
                    <a:p>
                      <a:r>
                        <a:rPr lang="en-GB" sz="1000" b="1" dirty="0"/>
                        <a:t>Librarian Initials</a:t>
                      </a:r>
                    </a:p>
                  </a:txBody>
                  <a:tcPr/>
                </a:tc>
                <a:extLst>
                  <a:ext uri="{0D108BD9-81ED-4DB2-BD59-A6C34878D82A}">
                    <a16:rowId xmlns:a16="http://schemas.microsoft.com/office/drawing/2014/main" val="730781834"/>
                  </a:ext>
                </a:extLst>
              </a:tr>
              <a:tr h="243750">
                <a:tc vMerge="1">
                  <a:txBody>
                    <a:bodyPr/>
                    <a:lstStyle/>
                    <a:p>
                      <a:endParaRPr lang="en-GB" sz="1000" dirty="0"/>
                    </a:p>
                  </a:txBody>
                  <a:tcPr/>
                </a:tc>
                <a:tc gridSpan="7">
                  <a:txBody>
                    <a:bodyPr/>
                    <a:lstStyle/>
                    <a:p>
                      <a:pPr algn="ctr"/>
                      <a:r>
                        <a:rPr lang="en-GB" sz="800" b="1" dirty="0"/>
                        <a:t>Record the number of minutes you read for each day</a:t>
                      </a:r>
                    </a:p>
                  </a:txBody>
                  <a:tcPr/>
                </a:tc>
                <a:tc hMerge="1">
                  <a:txBody>
                    <a:bodyPr/>
                    <a:lstStyle/>
                    <a:p>
                      <a:endParaRPr lang="en-GB" sz="1000" dirty="0"/>
                    </a:p>
                  </a:txBody>
                  <a:tcPr/>
                </a:tc>
                <a:tc hMerge="1">
                  <a:txBody>
                    <a:bodyPr/>
                    <a:lstStyle/>
                    <a:p>
                      <a:endParaRPr lang="en-GB" sz="1000" dirty="0"/>
                    </a:p>
                  </a:txBody>
                  <a:tcPr/>
                </a:tc>
                <a:tc hMerge="1">
                  <a:txBody>
                    <a:bodyPr/>
                    <a:lstStyle/>
                    <a:p>
                      <a:endParaRPr lang="en-GB" sz="1000" dirty="0"/>
                    </a:p>
                  </a:txBody>
                  <a:tcPr/>
                </a:tc>
                <a:tc hMerge="1">
                  <a:txBody>
                    <a:bodyPr/>
                    <a:lstStyle/>
                    <a:p>
                      <a:endParaRPr lang="en-GB" sz="1000" dirty="0"/>
                    </a:p>
                  </a:txBody>
                  <a:tcPr/>
                </a:tc>
                <a:tc hMerge="1">
                  <a:txBody>
                    <a:bodyPr/>
                    <a:lstStyle/>
                    <a:p>
                      <a:endParaRPr lang="en-GB" sz="1000" dirty="0"/>
                    </a:p>
                  </a:txBody>
                  <a:tcPr/>
                </a:tc>
                <a:tc hMerge="1">
                  <a:txBody>
                    <a:bodyPr/>
                    <a:lstStyle/>
                    <a:p>
                      <a:endParaRPr lang="en-GB" sz="1000" dirty="0"/>
                    </a:p>
                  </a:txBody>
                  <a:tcPr/>
                </a:tc>
                <a:tc vMerge="1">
                  <a:txBody>
                    <a:bodyPr/>
                    <a:lstStyle/>
                    <a:p>
                      <a:endParaRPr lang="en-GB" sz="1000" dirty="0"/>
                    </a:p>
                  </a:txBody>
                  <a:tcPr/>
                </a:tc>
                <a:tc vMerge="1">
                  <a:txBody>
                    <a:bodyPr/>
                    <a:lstStyle/>
                    <a:p>
                      <a:endParaRPr lang="en-GB" sz="1000" dirty="0"/>
                    </a:p>
                  </a:txBody>
                  <a:tcPr/>
                </a:tc>
                <a:tc vMerge="1">
                  <a:txBody>
                    <a:bodyPr/>
                    <a:lstStyle/>
                    <a:p>
                      <a:endParaRPr lang="en-GB" sz="1000" dirty="0"/>
                    </a:p>
                  </a:txBody>
                  <a:tcPr/>
                </a:tc>
                <a:tc vMerge="1">
                  <a:txBody>
                    <a:bodyPr/>
                    <a:lstStyle/>
                    <a:p>
                      <a:endParaRPr lang="en-GB" sz="1000" dirty="0"/>
                    </a:p>
                  </a:txBody>
                  <a:tcPr/>
                </a:tc>
                <a:extLst>
                  <a:ext uri="{0D108BD9-81ED-4DB2-BD59-A6C34878D82A}">
                    <a16:rowId xmlns:a16="http://schemas.microsoft.com/office/drawing/2014/main" val="3246506055"/>
                  </a:ext>
                </a:extLst>
              </a:tr>
              <a:tr h="243750">
                <a:tc>
                  <a:txBody>
                    <a:bodyPr/>
                    <a:lstStyle/>
                    <a:p>
                      <a:r>
                        <a:rPr lang="en-GB" sz="1000" dirty="0"/>
                        <a:t>15</a:t>
                      </a:r>
                      <a:r>
                        <a:rPr lang="en-GB" sz="1000" baseline="30000" dirty="0"/>
                        <a:t>th</a:t>
                      </a:r>
                      <a:r>
                        <a:rPr lang="en-GB" sz="1000" dirty="0"/>
                        <a:t> April</a:t>
                      </a:r>
                    </a:p>
                  </a:txBody>
                  <a:tcPr/>
                </a:tc>
                <a:tc>
                  <a:txBody>
                    <a:bodyPr/>
                    <a:lstStyle/>
                    <a:p>
                      <a:endParaRPr lang="en-GB" sz="1000" dirty="0"/>
                    </a:p>
                  </a:txBody>
                  <a:tcPr/>
                </a:tc>
                <a:tc>
                  <a:txBody>
                    <a:bodyPr/>
                    <a:lstStyle/>
                    <a:p>
                      <a:endParaRPr lang="en-GB" sz="100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extLst>
                  <a:ext uri="{0D108BD9-81ED-4DB2-BD59-A6C34878D82A}">
                    <a16:rowId xmlns:a16="http://schemas.microsoft.com/office/drawing/2014/main" val="318311303"/>
                  </a:ext>
                </a:extLst>
              </a:tr>
              <a:tr h="243750">
                <a:tc>
                  <a:txBody>
                    <a:bodyPr/>
                    <a:lstStyle/>
                    <a:p>
                      <a:r>
                        <a:rPr lang="en-GB" sz="1000" dirty="0"/>
                        <a:t>22</a:t>
                      </a:r>
                      <a:r>
                        <a:rPr lang="en-GB" sz="1000" baseline="30000" dirty="0"/>
                        <a:t>nd</a:t>
                      </a:r>
                      <a:r>
                        <a:rPr lang="en-GB" sz="1000" dirty="0"/>
                        <a:t> April</a:t>
                      </a:r>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dirty="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extLst>
                  <a:ext uri="{0D108BD9-81ED-4DB2-BD59-A6C34878D82A}">
                    <a16:rowId xmlns:a16="http://schemas.microsoft.com/office/drawing/2014/main" val="2624363341"/>
                  </a:ext>
                </a:extLst>
              </a:tr>
              <a:tr h="243750">
                <a:tc>
                  <a:txBody>
                    <a:bodyPr/>
                    <a:lstStyle/>
                    <a:p>
                      <a:r>
                        <a:rPr lang="en-GB" sz="1000" dirty="0"/>
                        <a:t>29</a:t>
                      </a:r>
                      <a:r>
                        <a:rPr lang="en-GB" sz="1000" baseline="30000" dirty="0"/>
                        <a:t>th</a:t>
                      </a:r>
                      <a:r>
                        <a:rPr lang="en-GB" sz="1000" dirty="0"/>
                        <a:t> April</a:t>
                      </a:r>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dirty="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extLst>
                  <a:ext uri="{0D108BD9-81ED-4DB2-BD59-A6C34878D82A}">
                    <a16:rowId xmlns:a16="http://schemas.microsoft.com/office/drawing/2014/main" val="3005992892"/>
                  </a:ext>
                </a:extLst>
              </a:tr>
              <a:tr h="243750">
                <a:tc>
                  <a:txBody>
                    <a:bodyPr/>
                    <a:lstStyle/>
                    <a:p>
                      <a:r>
                        <a:rPr lang="en-GB" sz="1000" dirty="0"/>
                        <a:t>6</a:t>
                      </a:r>
                      <a:r>
                        <a:rPr lang="en-GB" sz="1000" baseline="30000" dirty="0"/>
                        <a:t>th</a:t>
                      </a:r>
                      <a:r>
                        <a:rPr lang="en-GB" sz="1000" dirty="0"/>
                        <a:t> May</a:t>
                      </a:r>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extLst>
                  <a:ext uri="{0D108BD9-81ED-4DB2-BD59-A6C34878D82A}">
                    <a16:rowId xmlns:a16="http://schemas.microsoft.com/office/drawing/2014/main" val="1999204880"/>
                  </a:ext>
                </a:extLst>
              </a:tr>
              <a:tr h="243750">
                <a:tc>
                  <a:txBody>
                    <a:bodyPr/>
                    <a:lstStyle/>
                    <a:p>
                      <a:r>
                        <a:rPr lang="en-GB" sz="1000" dirty="0"/>
                        <a:t>13</a:t>
                      </a:r>
                      <a:r>
                        <a:rPr lang="en-GB" sz="1000" baseline="30000" dirty="0"/>
                        <a:t>th</a:t>
                      </a:r>
                      <a:r>
                        <a:rPr lang="en-GB" sz="1000" dirty="0"/>
                        <a:t> May</a:t>
                      </a:r>
                    </a:p>
                  </a:txBody>
                  <a:tcPr/>
                </a:tc>
                <a:tc>
                  <a:txBody>
                    <a:bodyPr/>
                    <a:lstStyle/>
                    <a:p>
                      <a:endParaRPr lang="en-GB" sz="1000"/>
                    </a:p>
                  </a:txBody>
                  <a:tcPr/>
                </a:tc>
                <a:tc>
                  <a:txBody>
                    <a:bodyPr/>
                    <a:lstStyle/>
                    <a:p>
                      <a:endParaRPr lang="en-GB" sz="1000"/>
                    </a:p>
                  </a:txBody>
                  <a:tcPr/>
                </a:tc>
                <a:tc>
                  <a:txBody>
                    <a:bodyPr/>
                    <a:lstStyle/>
                    <a:p>
                      <a:endParaRPr lang="en-GB" sz="1000" dirty="0"/>
                    </a:p>
                  </a:txBody>
                  <a:tcPr/>
                </a:tc>
                <a:tc>
                  <a:txBody>
                    <a:bodyPr/>
                    <a:lstStyle/>
                    <a:p>
                      <a:endParaRPr lang="en-GB" sz="1000"/>
                    </a:p>
                  </a:txBody>
                  <a:tcPr/>
                </a:tc>
                <a:tc>
                  <a:txBody>
                    <a:bodyPr/>
                    <a:lstStyle/>
                    <a:p>
                      <a:endParaRPr lang="en-GB" sz="1000" dirty="0"/>
                    </a:p>
                  </a:txBody>
                  <a:tcPr/>
                </a:tc>
                <a:tc>
                  <a:txBody>
                    <a:bodyPr/>
                    <a:lstStyle/>
                    <a:p>
                      <a:endParaRPr lang="en-GB" sz="1000" dirty="0"/>
                    </a:p>
                  </a:txBody>
                  <a:tcPr/>
                </a:tc>
                <a:tc>
                  <a:txBody>
                    <a:bodyPr/>
                    <a:lstStyle/>
                    <a:p>
                      <a:endParaRPr lang="en-GB" sz="100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extLst>
                  <a:ext uri="{0D108BD9-81ED-4DB2-BD59-A6C34878D82A}">
                    <a16:rowId xmlns:a16="http://schemas.microsoft.com/office/drawing/2014/main" val="1422577975"/>
                  </a:ext>
                </a:extLst>
              </a:tr>
              <a:tr h="243750">
                <a:tc>
                  <a:txBody>
                    <a:bodyPr/>
                    <a:lstStyle/>
                    <a:p>
                      <a:r>
                        <a:rPr lang="en-GB" sz="1000" dirty="0"/>
                        <a:t>20</a:t>
                      </a:r>
                      <a:r>
                        <a:rPr lang="en-GB" sz="1000" baseline="30000" dirty="0"/>
                        <a:t>th</a:t>
                      </a:r>
                      <a:r>
                        <a:rPr lang="en-GB" sz="1000" dirty="0"/>
                        <a:t> May</a:t>
                      </a:r>
                    </a:p>
                  </a:txBody>
                  <a:tcPr/>
                </a:tc>
                <a:tc>
                  <a:txBody>
                    <a:bodyPr/>
                    <a:lstStyle/>
                    <a:p>
                      <a:endParaRPr lang="en-GB" sz="1000"/>
                    </a:p>
                  </a:txBody>
                  <a:tcPr/>
                </a:tc>
                <a:tc>
                  <a:txBody>
                    <a:bodyPr/>
                    <a:lstStyle/>
                    <a:p>
                      <a:endParaRPr lang="en-GB" sz="1000"/>
                    </a:p>
                  </a:txBody>
                  <a:tcPr/>
                </a:tc>
                <a:tc>
                  <a:txBody>
                    <a:bodyPr/>
                    <a:lstStyle/>
                    <a:p>
                      <a:endParaRPr lang="en-GB" sz="1000" dirty="0"/>
                    </a:p>
                  </a:txBody>
                  <a:tcPr/>
                </a:tc>
                <a:tc>
                  <a:txBody>
                    <a:bodyPr/>
                    <a:lstStyle/>
                    <a:p>
                      <a:endParaRPr lang="en-GB" sz="100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extLst>
                  <a:ext uri="{0D108BD9-81ED-4DB2-BD59-A6C34878D82A}">
                    <a16:rowId xmlns:a16="http://schemas.microsoft.com/office/drawing/2014/main" val="2284100967"/>
                  </a:ext>
                </a:extLst>
              </a:tr>
              <a:tr h="243750">
                <a:tc>
                  <a:txBody>
                    <a:bodyPr/>
                    <a:lstStyle/>
                    <a:p>
                      <a:r>
                        <a:rPr lang="en-GB" sz="1000" dirty="0"/>
                        <a:t>Half term</a:t>
                      </a:r>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extLst>
                  <a:ext uri="{0D108BD9-81ED-4DB2-BD59-A6C34878D82A}">
                    <a16:rowId xmlns:a16="http://schemas.microsoft.com/office/drawing/2014/main" val="1615113340"/>
                  </a:ext>
                </a:extLst>
              </a:tr>
              <a:tr h="243750">
                <a:tc>
                  <a:txBody>
                    <a:bodyPr/>
                    <a:lstStyle/>
                    <a:p>
                      <a:r>
                        <a:rPr lang="en-GB" sz="1000" dirty="0"/>
                        <a:t>3</a:t>
                      </a:r>
                      <a:r>
                        <a:rPr lang="en-GB" sz="1000" baseline="30000" dirty="0"/>
                        <a:t>rd</a:t>
                      </a:r>
                      <a:r>
                        <a:rPr lang="en-GB" sz="1000" dirty="0"/>
                        <a:t> June</a:t>
                      </a:r>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dirty="0"/>
                    </a:p>
                  </a:txBody>
                  <a:tcPr/>
                </a:tc>
                <a:tc>
                  <a:txBody>
                    <a:bodyPr/>
                    <a:lstStyle/>
                    <a:p>
                      <a:endParaRPr lang="en-GB" sz="100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extLst>
                  <a:ext uri="{0D108BD9-81ED-4DB2-BD59-A6C34878D82A}">
                    <a16:rowId xmlns:a16="http://schemas.microsoft.com/office/drawing/2014/main" val="3357033400"/>
                  </a:ext>
                </a:extLst>
              </a:tr>
              <a:tr h="243750">
                <a:tc>
                  <a:txBody>
                    <a:bodyPr/>
                    <a:lstStyle/>
                    <a:p>
                      <a:r>
                        <a:rPr lang="en-GB" sz="1000" dirty="0"/>
                        <a:t>10</a:t>
                      </a:r>
                      <a:r>
                        <a:rPr lang="en-GB" sz="1000" baseline="30000" dirty="0"/>
                        <a:t>th</a:t>
                      </a:r>
                      <a:r>
                        <a:rPr lang="en-GB" sz="1000" dirty="0"/>
                        <a:t> June</a:t>
                      </a:r>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extLst>
                  <a:ext uri="{0D108BD9-81ED-4DB2-BD59-A6C34878D82A}">
                    <a16:rowId xmlns:a16="http://schemas.microsoft.com/office/drawing/2014/main" val="3213273792"/>
                  </a:ext>
                </a:extLst>
              </a:tr>
              <a:tr h="243750">
                <a:tc>
                  <a:txBody>
                    <a:bodyPr/>
                    <a:lstStyle/>
                    <a:p>
                      <a:r>
                        <a:rPr lang="en-GB" sz="1000" dirty="0"/>
                        <a:t>17</a:t>
                      </a:r>
                      <a:r>
                        <a:rPr lang="en-GB" sz="1000" baseline="30000" dirty="0"/>
                        <a:t>th</a:t>
                      </a:r>
                      <a:r>
                        <a:rPr lang="en-GB" sz="1000" dirty="0"/>
                        <a:t> June</a:t>
                      </a:r>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extLst>
                  <a:ext uri="{0D108BD9-81ED-4DB2-BD59-A6C34878D82A}">
                    <a16:rowId xmlns:a16="http://schemas.microsoft.com/office/drawing/2014/main" val="3797708790"/>
                  </a:ext>
                </a:extLst>
              </a:tr>
              <a:tr h="243750">
                <a:tc>
                  <a:txBody>
                    <a:bodyPr/>
                    <a:lstStyle/>
                    <a:p>
                      <a:r>
                        <a:rPr lang="en-GB" sz="1000" dirty="0"/>
                        <a:t>24</a:t>
                      </a:r>
                      <a:r>
                        <a:rPr lang="en-GB" sz="1000" baseline="30000" dirty="0"/>
                        <a:t>th</a:t>
                      </a:r>
                      <a:r>
                        <a:rPr lang="en-GB" sz="1000" dirty="0"/>
                        <a:t> June</a:t>
                      </a:r>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extLst>
                  <a:ext uri="{0D108BD9-81ED-4DB2-BD59-A6C34878D82A}">
                    <a16:rowId xmlns:a16="http://schemas.microsoft.com/office/drawing/2014/main" val="208325105"/>
                  </a:ext>
                </a:extLst>
              </a:tr>
              <a:tr h="243750">
                <a:tc>
                  <a:txBody>
                    <a:bodyPr/>
                    <a:lstStyle/>
                    <a:p>
                      <a:r>
                        <a:rPr lang="en-GB" sz="1000" dirty="0"/>
                        <a:t>1</a:t>
                      </a:r>
                      <a:r>
                        <a:rPr lang="en-GB" sz="1000" baseline="30000" dirty="0"/>
                        <a:t>st</a:t>
                      </a:r>
                      <a:r>
                        <a:rPr lang="en-GB" sz="1000" dirty="0"/>
                        <a:t> July</a:t>
                      </a:r>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dirty="0"/>
                    </a:p>
                  </a:txBody>
                  <a:tcPr/>
                </a:tc>
                <a:tc>
                  <a:txBody>
                    <a:bodyPr/>
                    <a:lstStyle/>
                    <a:p>
                      <a:endParaRPr lang="en-GB" sz="100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extLst>
                  <a:ext uri="{0D108BD9-81ED-4DB2-BD59-A6C34878D82A}">
                    <a16:rowId xmlns:a16="http://schemas.microsoft.com/office/drawing/2014/main" val="978656393"/>
                  </a:ext>
                </a:extLst>
              </a:tr>
              <a:tr h="243750">
                <a:tc>
                  <a:txBody>
                    <a:bodyPr/>
                    <a:lstStyle/>
                    <a:p>
                      <a:r>
                        <a:rPr lang="en-GB" sz="1000" dirty="0"/>
                        <a:t>8</a:t>
                      </a:r>
                      <a:r>
                        <a:rPr lang="en-GB" sz="1000" baseline="30000" dirty="0"/>
                        <a:t>th</a:t>
                      </a:r>
                      <a:r>
                        <a:rPr lang="en-GB" sz="1000" dirty="0"/>
                        <a:t> July</a:t>
                      </a:r>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extLst>
                  <a:ext uri="{0D108BD9-81ED-4DB2-BD59-A6C34878D82A}">
                    <a16:rowId xmlns:a16="http://schemas.microsoft.com/office/drawing/2014/main" val="1599787307"/>
                  </a:ext>
                </a:extLst>
              </a:tr>
              <a:tr h="243750">
                <a:tc>
                  <a:txBody>
                    <a:bodyPr/>
                    <a:lstStyle/>
                    <a:p>
                      <a:r>
                        <a:rPr lang="en-GB" sz="1000" dirty="0"/>
                        <a:t>15</a:t>
                      </a:r>
                      <a:r>
                        <a:rPr lang="en-GB" sz="1000" baseline="30000" dirty="0"/>
                        <a:t>th</a:t>
                      </a:r>
                      <a:r>
                        <a:rPr lang="en-GB" sz="1000" dirty="0"/>
                        <a:t> July</a:t>
                      </a:r>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tc>
                  <a:txBody>
                    <a:bodyPr/>
                    <a:lstStyle/>
                    <a:p>
                      <a:endParaRPr lang="en-GB" sz="1000" dirty="0"/>
                    </a:p>
                  </a:txBody>
                  <a:tcPr/>
                </a:tc>
                <a:extLst>
                  <a:ext uri="{0D108BD9-81ED-4DB2-BD59-A6C34878D82A}">
                    <a16:rowId xmlns:a16="http://schemas.microsoft.com/office/drawing/2014/main" val="1569660296"/>
                  </a:ext>
                </a:extLst>
              </a:tr>
            </a:tbl>
          </a:graphicData>
        </a:graphic>
      </p:graphicFrame>
      <p:sp>
        <p:nvSpPr>
          <p:cNvPr id="7" name="Google Shape;211;p10">
            <a:extLst>
              <a:ext uri="{FF2B5EF4-FFF2-40B4-BE49-F238E27FC236}">
                <a16:creationId xmlns:a16="http://schemas.microsoft.com/office/drawing/2014/main" id="{7DA64DD4-E452-419D-B7C7-6E3462DA7C4E}"/>
              </a:ext>
            </a:extLst>
          </p:cNvPr>
          <p:cNvSpPr/>
          <p:nvPr/>
        </p:nvSpPr>
        <p:spPr>
          <a:xfrm>
            <a:off x="2016015" y="762554"/>
            <a:ext cx="5111967" cy="199441"/>
          </a:xfrm>
          <a:prstGeom prst="roundRect">
            <a:avLst>
              <a:gd name="adj" fmla="val 16667"/>
            </a:avLst>
          </a:prstGeom>
          <a:solidFill>
            <a:srgbClr val="C0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000" b="0" i="0" u="none" strike="noStrike" cap="none" dirty="0">
                <a:solidFill>
                  <a:srgbClr val="FFFFFF"/>
                </a:solidFill>
                <a:latin typeface="Verdana" panose="020B0604030504040204" pitchFamily="34" charset="0"/>
                <a:ea typeface="Verdana" panose="020B0604030504040204" pitchFamily="34" charset="0"/>
                <a:sym typeface="Arial"/>
              </a:rPr>
              <a:t>Fifteen is fantastic! </a:t>
            </a:r>
            <a:r>
              <a:rPr lang="en" sz="1000" b="0" i="0" u="none" strike="noStrike" cap="none" dirty="0">
                <a:solidFill>
                  <a:srgbClr val="FFFFFF"/>
                </a:solidFill>
                <a:latin typeface="Verdana" panose="020B0604030504040204" pitchFamily="34" charset="0"/>
                <a:ea typeface="Verdana" panose="020B0604030504040204" pitchFamily="34" charset="0"/>
                <a:sym typeface="Arial"/>
              </a:rPr>
              <a:t>Remember to read for at least 15 minutes </a:t>
            </a:r>
            <a:r>
              <a:rPr lang="en-GB" sz="1000" b="0" i="0" u="none" strike="noStrike" cap="none" dirty="0">
                <a:solidFill>
                  <a:srgbClr val="FFFFFF"/>
                </a:solidFill>
                <a:latin typeface="Verdana" panose="020B0604030504040204" pitchFamily="34" charset="0"/>
                <a:ea typeface="Verdana" panose="020B0604030504040204" pitchFamily="34" charset="0"/>
                <a:sym typeface="Arial"/>
              </a:rPr>
              <a:t>everyday.</a:t>
            </a:r>
            <a:endParaRPr sz="1000" b="0" i="0" u="none" strike="noStrike" cap="none" dirty="0">
              <a:solidFill>
                <a:srgbClr val="FFFFFF"/>
              </a:solidFill>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1059416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9" name="Google Shape;109;p7"/>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7"/>
          <p:cNvSpPr txBox="1"/>
          <p:nvPr/>
        </p:nvSpPr>
        <p:spPr>
          <a:xfrm>
            <a:off x="2727553" y="370604"/>
            <a:ext cx="3707543"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GB" sz="2600" b="1" i="0" u="none" strike="noStrike" cap="none" dirty="0">
                <a:solidFill>
                  <a:schemeClr val="dk1"/>
                </a:solidFill>
                <a:latin typeface="Maven Pro"/>
                <a:ea typeface="Maven Pro"/>
                <a:cs typeface="Maven Pro"/>
                <a:sym typeface="Maven Pro"/>
              </a:rPr>
              <a:t>Year 7 reading list</a:t>
            </a:r>
            <a:endParaRPr sz="2800" b="0" i="0" u="none" strike="noStrike" cap="none" dirty="0">
              <a:solidFill>
                <a:schemeClr val="dk1"/>
              </a:solidFill>
              <a:latin typeface="Maven Pro Medium"/>
              <a:ea typeface="Maven Pro Medium"/>
              <a:cs typeface="Maven Pro Medium"/>
              <a:sym typeface="Maven Pro Medium"/>
            </a:endParaRPr>
          </a:p>
        </p:txBody>
      </p:sp>
      <p:pic>
        <p:nvPicPr>
          <p:cNvPr id="111" name="Google Shape;111;p7"/>
          <p:cNvPicPr preferRelativeResize="0"/>
          <p:nvPr/>
        </p:nvPicPr>
        <p:blipFill rotWithShape="1">
          <a:blip r:embed="rId3">
            <a:alphaModFix/>
          </a:blip>
          <a:srcRect/>
          <a:stretch/>
        </p:blipFill>
        <p:spPr>
          <a:xfrm>
            <a:off x="-152146" y="1077208"/>
            <a:ext cx="6644812" cy="3826243"/>
          </a:xfrm>
          <a:prstGeom prst="rect">
            <a:avLst/>
          </a:prstGeom>
          <a:noFill/>
          <a:ln>
            <a:noFill/>
          </a:ln>
        </p:spPr>
      </p:pic>
      <p:pic>
        <p:nvPicPr>
          <p:cNvPr id="7" name="Google Shape;112;p7">
            <a:extLst>
              <a:ext uri="{FF2B5EF4-FFF2-40B4-BE49-F238E27FC236}">
                <a16:creationId xmlns:a16="http://schemas.microsoft.com/office/drawing/2014/main" id="{052CA763-3E05-40E7-AF38-809E999525E2}"/>
              </a:ext>
            </a:extLst>
          </p:cNvPr>
          <p:cNvPicPr preferRelativeResize="0"/>
          <p:nvPr/>
        </p:nvPicPr>
        <p:blipFill rotWithShape="1">
          <a:blip r:embed="rId4">
            <a:alphaModFix/>
          </a:blip>
          <a:srcRect/>
          <a:stretch/>
        </p:blipFill>
        <p:spPr>
          <a:xfrm>
            <a:off x="6812060" y="637036"/>
            <a:ext cx="1801300" cy="1589317"/>
          </a:xfrm>
          <a:prstGeom prst="rect">
            <a:avLst/>
          </a:prstGeom>
          <a:noFill/>
          <a:ln>
            <a:noFill/>
          </a:ln>
        </p:spPr>
      </p:pic>
      <p:sp>
        <p:nvSpPr>
          <p:cNvPr id="8" name="Google Shape;115;p7">
            <a:extLst>
              <a:ext uri="{FF2B5EF4-FFF2-40B4-BE49-F238E27FC236}">
                <a16:creationId xmlns:a16="http://schemas.microsoft.com/office/drawing/2014/main" id="{9356EE88-3049-4EFA-A9B5-B4EF87D4C6B7}"/>
              </a:ext>
            </a:extLst>
          </p:cNvPr>
          <p:cNvSpPr/>
          <p:nvPr/>
        </p:nvSpPr>
        <p:spPr>
          <a:xfrm>
            <a:off x="6583678" y="2751166"/>
            <a:ext cx="2377543" cy="2118002"/>
          </a:xfrm>
          <a:prstGeom prst="roundRect">
            <a:avLst>
              <a:gd name="adj" fmla="val 16667"/>
            </a:avLst>
          </a:prstGeom>
          <a:solidFill>
            <a:srgbClr val="000000">
              <a:alpha val="0"/>
            </a:srgb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400" b="1" i="0" u="none" strike="noStrike" cap="none" dirty="0">
                <a:solidFill>
                  <a:schemeClr val="dk1"/>
                </a:solidFill>
                <a:latin typeface="Verdana"/>
                <a:ea typeface="Verdana"/>
                <a:cs typeface="Verdana"/>
                <a:sym typeface="Verdana"/>
              </a:rPr>
              <a:t>Subject Wider Rea</a:t>
            </a:r>
            <a:r>
              <a:rPr lang="en-GB" sz="1400" b="1" i="0" u="none" strike="noStrike" cap="none" dirty="0">
                <a:solidFill>
                  <a:schemeClr val="dk1"/>
                </a:solidFill>
                <a:latin typeface="Verdana"/>
                <a:ea typeface="Verdana"/>
                <a:cs typeface="Verdana"/>
                <a:sym typeface="Verdana"/>
              </a:rPr>
              <a:t>d</a:t>
            </a:r>
            <a:r>
              <a:rPr lang="en" sz="1400" b="1" i="0" u="none" strike="noStrike" cap="none" dirty="0">
                <a:solidFill>
                  <a:schemeClr val="dk1"/>
                </a:solidFill>
                <a:latin typeface="Verdana"/>
                <a:ea typeface="Verdana"/>
                <a:cs typeface="Verdana"/>
                <a:sym typeface="Verdana"/>
              </a:rPr>
              <a:t>ing</a:t>
            </a:r>
            <a:br>
              <a:rPr lang="en" sz="1400" b="0" i="0" u="none" strike="noStrike" cap="none" dirty="0">
                <a:solidFill>
                  <a:schemeClr val="dk1"/>
                </a:solidFill>
                <a:latin typeface="Verdana"/>
                <a:ea typeface="Verdana"/>
                <a:cs typeface="Verdana"/>
                <a:sym typeface="Verdana"/>
              </a:rPr>
            </a:br>
            <a:r>
              <a:rPr lang="en" sz="1400" b="0" i="0" u="none" strike="noStrike" cap="none" dirty="0">
                <a:solidFill>
                  <a:schemeClr val="dk1"/>
                </a:solidFill>
                <a:latin typeface="Verdana"/>
                <a:ea typeface="Verdana"/>
                <a:cs typeface="Verdana"/>
                <a:sym typeface="Verdana"/>
              </a:rPr>
              <a:t>Lists for every subject are available on the school website subject pages at: </a:t>
            </a:r>
            <a:r>
              <a:rPr lang="en" sz="1400" i="0" u="sng" strike="noStrike" cap="none" dirty="0">
                <a:solidFill>
                  <a:schemeClr val="dk1"/>
                </a:solidFill>
                <a:latin typeface="Verdana"/>
                <a:ea typeface="Verdana"/>
                <a:cs typeface="Verdana"/>
                <a:sym typeface="Verdana"/>
                <a:hlinkClick r:id="rId5">
                  <a:extLst>
                    <a:ext uri="{A12FA001-AC4F-418D-AE19-62706E023703}">
                      <ahyp:hlinkClr xmlns:ahyp="http://schemas.microsoft.com/office/drawing/2018/hyperlinkcolor" val="tx"/>
                    </a:ext>
                  </a:extLst>
                </a:hlinkClick>
              </a:rPr>
              <a:t>https://www.wilsthorpe.ttct.co.uk/curriculum/subjects</a:t>
            </a:r>
            <a:r>
              <a:rPr lang="en" sz="1400" i="0" u="none" strike="noStrike" cap="none" dirty="0">
                <a:solidFill>
                  <a:schemeClr val="dk1"/>
                </a:solidFill>
                <a:latin typeface="Verdana"/>
                <a:ea typeface="Verdana"/>
                <a:cs typeface="Verdana"/>
                <a:sym typeface="Verdana"/>
              </a:rPr>
              <a:t>/</a:t>
            </a:r>
            <a:endParaRPr sz="1400" i="0" u="none" strike="noStrike" cap="none" dirty="0">
              <a:solidFill>
                <a:schemeClr val="dk1"/>
              </a:solidFill>
              <a:latin typeface="Verdana"/>
              <a:ea typeface="Verdana"/>
              <a:cs typeface="Verdana"/>
              <a:sym typeface="Verdana"/>
            </a:endParaRPr>
          </a:p>
        </p:txBody>
      </p:sp>
      <p:sp>
        <p:nvSpPr>
          <p:cNvPr id="9" name="Google Shape;115;p7">
            <a:extLst>
              <a:ext uri="{FF2B5EF4-FFF2-40B4-BE49-F238E27FC236}">
                <a16:creationId xmlns:a16="http://schemas.microsoft.com/office/drawing/2014/main" id="{490A2A15-032F-4C73-8A60-A909409A6106}"/>
              </a:ext>
            </a:extLst>
          </p:cNvPr>
          <p:cNvSpPr/>
          <p:nvPr/>
        </p:nvSpPr>
        <p:spPr>
          <a:xfrm>
            <a:off x="6583678" y="1682877"/>
            <a:ext cx="2377543" cy="1262783"/>
          </a:xfrm>
          <a:prstGeom prst="roundRect">
            <a:avLst>
              <a:gd name="adj" fmla="val 16667"/>
            </a:avLst>
          </a:prstGeom>
          <a:solidFill>
            <a:srgbClr val="000000">
              <a:alpha val="0"/>
            </a:srgb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GB" sz="1400" i="0" u="none" strike="noStrike" cap="none" dirty="0">
                <a:solidFill>
                  <a:schemeClr val="dk1"/>
                </a:solidFill>
                <a:latin typeface="Verdana"/>
                <a:ea typeface="Verdana"/>
                <a:cs typeface="Verdana"/>
                <a:sym typeface="Verdana"/>
              </a:rPr>
              <a:t>Alternative ‘Super Readable Reads’ are available in the library</a:t>
            </a:r>
            <a:endParaRPr sz="1400" i="0" u="none" strike="noStrike" cap="none" dirty="0">
              <a:solidFill>
                <a:schemeClr val="dk1"/>
              </a:solidFill>
              <a:latin typeface="Verdana"/>
              <a:ea typeface="Verdana"/>
              <a:cs typeface="Verdana"/>
              <a:sym typeface="Verdana"/>
            </a:endParaRPr>
          </a:p>
        </p:txBody>
      </p:sp>
      <p:sp>
        <p:nvSpPr>
          <p:cNvPr id="10" name="Google Shape;211;p10">
            <a:extLst>
              <a:ext uri="{FF2B5EF4-FFF2-40B4-BE49-F238E27FC236}">
                <a16:creationId xmlns:a16="http://schemas.microsoft.com/office/drawing/2014/main" id="{A98B6CC9-8FB6-4A00-86F1-1E36E94C24EF}"/>
              </a:ext>
            </a:extLst>
          </p:cNvPr>
          <p:cNvSpPr/>
          <p:nvPr/>
        </p:nvSpPr>
        <p:spPr>
          <a:xfrm>
            <a:off x="700437" y="805304"/>
            <a:ext cx="5111967" cy="199441"/>
          </a:xfrm>
          <a:prstGeom prst="roundRect">
            <a:avLst>
              <a:gd name="adj" fmla="val 16667"/>
            </a:avLst>
          </a:prstGeom>
          <a:solidFill>
            <a:srgbClr val="C0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000" b="0" i="0" u="none" strike="noStrike" cap="none" dirty="0">
                <a:solidFill>
                  <a:srgbClr val="FFFFFF"/>
                </a:solidFill>
                <a:latin typeface="Verdana" panose="020B0604030504040204" pitchFamily="34" charset="0"/>
                <a:ea typeface="Verdana" panose="020B0604030504040204" pitchFamily="34" charset="0"/>
                <a:sym typeface="Arial"/>
              </a:rPr>
              <a:t>Fifteen is fantastic! </a:t>
            </a:r>
            <a:r>
              <a:rPr lang="en" sz="1000" b="0" i="0" u="none" strike="noStrike" cap="none" dirty="0">
                <a:solidFill>
                  <a:srgbClr val="FFFFFF"/>
                </a:solidFill>
                <a:latin typeface="Verdana" panose="020B0604030504040204" pitchFamily="34" charset="0"/>
                <a:ea typeface="Verdana" panose="020B0604030504040204" pitchFamily="34" charset="0"/>
                <a:sym typeface="Arial"/>
              </a:rPr>
              <a:t>Remember to read for at least 15 minutes </a:t>
            </a:r>
            <a:r>
              <a:rPr lang="en-GB" sz="1000" b="0" i="0" u="none" strike="noStrike" cap="none" dirty="0">
                <a:solidFill>
                  <a:srgbClr val="FFFFFF"/>
                </a:solidFill>
                <a:latin typeface="Verdana" panose="020B0604030504040204" pitchFamily="34" charset="0"/>
                <a:ea typeface="Verdana" panose="020B0604030504040204" pitchFamily="34" charset="0"/>
                <a:sym typeface="Arial"/>
              </a:rPr>
              <a:t>everyday.</a:t>
            </a:r>
            <a:endParaRPr sz="1000" b="0" i="0" u="none" strike="noStrike" cap="none" dirty="0">
              <a:solidFill>
                <a:srgbClr val="FFFFFF"/>
              </a:solidFill>
              <a:latin typeface="Verdana" panose="020B0604030504040204" pitchFamily="34" charset="0"/>
              <a:ea typeface="Verdana" panose="020B0604030504040204" pitchFamily="34" charset="0"/>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3" name="Google Shape;143;g220da34b2c5_0_0"/>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g220da34b2c5_0_0"/>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rgbClr val="595959"/>
                </a:solidFill>
                <a:latin typeface="Maven Pro"/>
                <a:ea typeface="Maven Pro"/>
                <a:cs typeface="Maven Pro"/>
                <a:sym typeface="Maven Pro"/>
              </a:rPr>
              <a:t>Maths</a:t>
            </a:r>
            <a:endParaRPr sz="2800" b="0" i="0" u="none" strike="noStrike" cap="none">
              <a:solidFill>
                <a:srgbClr val="595959"/>
              </a:solidFill>
              <a:latin typeface="Maven Pro Medium"/>
              <a:ea typeface="Maven Pro Medium"/>
              <a:cs typeface="Maven Pro Medium"/>
              <a:sym typeface="Maven Pro Medium"/>
            </a:endParaRPr>
          </a:p>
        </p:txBody>
      </p:sp>
      <p:pic>
        <p:nvPicPr>
          <p:cNvPr id="145" name="Google Shape;145;g220da34b2c5_0_0"/>
          <p:cNvPicPr preferRelativeResize="0"/>
          <p:nvPr/>
        </p:nvPicPr>
        <p:blipFill rotWithShape="1">
          <a:blip r:embed="rId3">
            <a:alphaModFix/>
          </a:blip>
          <a:srcRect/>
          <a:stretch/>
        </p:blipFill>
        <p:spPr>
          <a:xfrm>
            <a:off x="503675" y="874850"/>
            <a:ext cx="8292675" cy="416155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0b491b5-0359-4501-8d66-ba4d8fcd8de5">
      <Terms xmlns="http://schemas.microsoft.com/office/infopath/2007/PartnerControls"/>
    </lcf76f155ced4ddcb4097134ff3c332f>
    <TaxCatchAll xmlns="0a9e03f9-d863-4bd4-9da4-021144884c0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BF57D74F64D184CB6D69779B2F690CB" ma:contentTypeVersion="15" ma:contentTypeDescription="Create a new document." ma:contentTypeScope="" ma:versionID="938d85168510f3e0aae2104c3ca9fcfb">
  <xsd:schema xmlns:xsd="http://www.w3.org/2001/XMLSchema" xmlns:xs="http://www.w3.org/2001/XMLSchema" xmlns:p="http://schemas.microsoft.com/office/2006/metadata/properties" xmlns:ns2="0a9e03f9-d863-4bd4-9da4-021144884c07" xmlns:ns3="b0b491b5-0359-4501-8d66-ba4d8fcd8de5" targetNamespace="http://schemas.microsoft.com/office/2006/metadata/properties" ma:root="true" ma:fieldsID="3aef51ef8899a42f7bca704c3d6e9147" ns2:_="" ns3:_="">
    <xsd:import namespace="0a9e03f9-d863-4bd4-9da4-021144884c07"/>
    <xsd:import namespace="b0b491b5-0359-4501-8d66-ba4d8fcd8de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lcf76f155ced4ddcb4097134ff3c332f" minOccurs="0"/>
                <xsd:element ref="ns2:TaxCatchAll" minOccurs="0"/>
                <xsd:element ref="ns3:MediaServiceGenerationTime" minOccurs="0"/>
                <xsd:element ref="ns3:MediaServiceEventHashCode" minOccurs="0"/>
                <xsd:element ref="ns3:MediaServiceObjectDetectorVersions" minOccurs="0"/>
                <xsd:element ref="ns3:MediaLengthInSeconds" minOccurs="0"/>
                <xsd:element ref="ns3:MediaServiceLocation"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9e03f9-d863-4bd4-9da4-021144884c0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b188733a-cc3a-4595-8708-0f4c12eac03d}" ma:internalName="TaxCatchAll" ma:showField="CatchAllData" ma:web="0a9e03f9-d863-4bd4-9da4-021144884c0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0b491b5-0359-4501-8d66-ba4d8fcd8de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4d130c82-3eaf-4d6e-aa95-a900597639a8"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9E1D0C6-BBD4-49B9-991E-192E31EB659A}">
  <ds:schemaRefs>
    <ds:schemaRef ds:uri="http://purl.org/dc/terms/"/>
    <ds:schemaRef ds:uri="http://schemas.microsoft.com/office/2006/metadata/properties"/>
    <ds:schemaRef ds:uri="http://purl.org/dc/dcmitype/"/>
    <ds:schemaRef ds:uri="http://schemas.microsoft.com/office/2006/documentManagement/types"/>
    <ds:schemaRef ds:uri="b0b491b5-0359-4501-8d66-ba4d8fcd8de5"/>
    <ds:schemaRef ds:uri="http://purl.org/dc/elements/1.1/"/>
    <ds:schemaRef ds:uri="0a9e03f9-d863-4bd4-9da4-021144884c07"/>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9872F44-9E77-474A-9D12-207178643959}">
  <ds:schemaRefs>
    <ds:schemaRef ds:uri="http://schemas.microsoft.com/sharepoint/v3/contenttype/forms"/>
  </ds:schemaRefs>
</ds:datastoreItem>
</file>

<file path=customXml/itemProps3.xml><?xml version="1.0" encoding="utf-8"?>
<ds:datastoreItem xmlns:ds="http://schemas.openxmlformats.org/officeDocument/2006/customXml" ds:itemID="{676B8466-D37B-466E-8A34-7D98F2B1F774}"/>
</file>

<file path=docProps/app.xml><?xml version="1.0" encoding="utf-8"?>
<Properties xmlns="http://schemas.openxmlformats.org/officeDocument/2006/extended-properties" xmlns:vt="http://schemas.openxmlformats.org/officeDocument/2006/docPropsVTypes">
  <TotalTime>184</TotalTime>
  <Words>1970</Words>
  <Application>Microsoft Office PowerPoint</Application>
  <PresentationFormat>On-screen Show (16:9)</PresentationFormat>
  <Paragraphs>294</Paragraphs>
  <Slides>46</Slides>
  <Notes>46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46</vt:i4>
      </vt:variant>
    </vt:vector>
  </HeadingPairs>
  <TitlesOfParts>
    <vt:vector size="56" baseType="lpstr">
      <vt:lpstr>Verdana</vt:lpstr>
      <vt:lpstr>Maven Pro</vt:lpstr>
      <vt:lpstr>Calibri</vt:lpstr>
      <vt:lpstr>Maven Pro SemiBold</vt:lpstr>
      <vt:lpstr>Arial</vt:lpstr>
      <vt:lpstr>Times New Roman</vt:lpstr>
      <vt:lpstr>Noto Sans Symbols</vt:lpstr>
      <vt:lpstr>Maven Pro Medium</vt:lpstr>
      <vt:lpstr>Avenir</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Numeracy</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Lucy Tickle</dc:creator>
  <cp:lastModifiedBy>Lucy Tickle</cp:lastModifiedBy>
  <cp:revision>16</cp:revision>
  <dcterms:modified xsi:type="dcterms:W3CDTF">2024-03-27T17:28:02Z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0x010100EBF57D74F64D184CB6D69779B2F690CB</vt:lpwstr>
  </property>
  <property fmtid="{D5CDD505-2E9C-101B-9397-08002B2CF9AE}" pid="3" name="Order">
    <vt:r8>14700</vt:r8>
  </property>
  <property fmtid="{D5CDD505-2E9C-101B-9397-08002B2CF9AE}" pid="4" name="MediaServiceImageTags">
    <vt:lpwstr/>
  </property>
</Properties>
</file>