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30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C0F09-8C79-47A6-90C7-183F698710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61E4CAA-E6D0-46A0-B199-180A4E1B3A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07023FD-3328-465B-8731-2C891B5DE889}"/>
              </a:ext>
            </a:extLst>
          </p:cNvPr>
          <p:cNvSpPr>
            <a:spLocks noGrp="1"/>
          </p:cNvSpPr>
          <p:nvPr>
            <p:ph type="dt" sz="half" idx="10"/>
          </p:nvPr>
        </p:nvSpPr>
        <p:spPr/>
        <p:txBody>
          <a:bodyPr/>
          <a:lstStyle/>
          <a:p>
            <a:fld id="{0C30081F-7EB6-47BE-8D8C-384D5567BCD7}" type="datetimeFigureOut">
              <a:rPr lang="en-GB" smtClean="0"/>
              <a:t>17/07/2024</a:t>
            </a:fld>
            <a:endParaRPr lang="en-GB"/>
          </a:p>
        </p:txBody>
      </p:sp>
      <p:sp>
        <p:nvSpPr>
          <p:cNvPr id="5" name="Footer Placeholder 4">
            <a:extLst>
              <a:ext uri="{FF2B5EF4-FFF2-40B4-BE49-F238E27FC236}">
                <a16:creationId xmlns:a16="http://schemas.microsoft.com/office/drawing/2014/main" id="{D3E697D3-D029-4815-AE96-459B91592D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34FAC4-794D-4F85-AD64-DF245C5DB032}"/>
              </a:ext>
            </a:extLst>
          </p:cNvPr>
          <p:cNvSpPr>
            <a:spLocks noGrp="1"/>
          </p:cNvSpPr>
          <p:nvPr>
            <p:ph type="sldNum" sz="quarter" idx="12"/>
          </p:nvPr>
        </p:nvSpPr>
        <p:spPr/>
        <p:txBody>
          <a:bodyPr/>
          <a:lstStyle/>
          <a:p>
            <a:fld id="{54F89844-737A-4243-AF72-348779227DFA}" type="slidenum">
              <a:rPr lang="en-GB" smtClean="0"/>
              <a:t>‹#›</a:t>
            </a:fld>
            <a:endParaRPr lang="en-GB"/>
          </a:p>
        </p:txBody>
      </p:sp>
    </p:spTree>
    <p:extLst>
      <p:ext uri="{BB962C8B-B14F-4D97-AF65-F5344CB8AC3E}">
        <p14:creationId xmlns:p14="http://schemas.microsoft.com/office/powerpoint/2010/main" val="1047807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28D06-0F39-4389-BD8F-557FEA7834B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2E0B6A1-9B15-4B67-B74B-4D39A37DFB1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C03DDE-0DC6-4952-8CCC-276D8E88EED7}"/>
              </a:ext>
            </a:extLst>
          </p:cNvPr>
          <p:cNvSpPr>
            <a:spLocks noGrp="1"/>
          </p:cNvSpPr>
          <p:nvPr>
            <p:ph type="dt" sz="half" idx="10"/>
          </p:nvPr>
        </p:nvSpPr>
        <p:spPr/>
        <p:txBody>
          <a:bodyPr/>
          <a:lstStyle/>
          <a:p>
            <a:fld id="{0C30081F-7EB6-47BE-8D8C-384D5567BCD7}" type="datetimeFigureOut">
              <a:rPr lang="en-GB" smtClean="0"/>
              <a:t>17/07/2024</a:t>
            </a:fld>
            <a:endParaRPr lang="en-GB"/>
          </a:p>
        </p:txBody>
      </p:sp>
      <p:sp>
        <p:nvSpPr>
          <p:cNvPr id="5" name="Footer Placeholder 4">
            <a:extLst>
              <a:ext uri="{FF2B5EF4-FFF2-40B4-BE49-F238E27FC236}">
                <a16:creationId xmlns:a16="http://schemas.microsoft.com/office/drawing/2014/main" id="{BCCC096F-B839-4CDD-B3C7-2AC982B50A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77BE7F-E9CB-4966-A2B2-3B9F5440E418}"/>
              </a:ext>
            </a:extLst>
          </p:cNvPr>
          <p:cNvSpPr>
            <a:spLocks noGrp="1"/>
          </p:cNvSpPr>
          <p:nvPr>
            <p:ph type="sldNum" sz="quarter" idx="12"/>
          </p:nvPr>
        </p:nvSpPr>
        <p:spPr/>
        <p:txBody>
          <a:bodyPr/>
          <a:lstStyle/>
          <a:p>
            <a:fld id="{54F89844-737A-4243-AF72-348779227DFA}" type="slidenum">
              <a:rPr lang="en-GB" smtClean="0"/>
              <a:t>‹#›</a:t>
            </a:fld>
            <a:endParaRPr lang="en-GB"/>
          </a:p>
        </p:txBody>
      </p:sp>
    </p:spTree>
    <p:extLst>
      <p:ext uri="{BB962C8B-B14F-4D97-AF65-F5344CB8AC3E}">
        <p14:creationId xmlns:p14="http://schemas.microsoft.com/office/powerpoint/2010/main" val="3396372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F82069-C99E-4840-AEDA-7F9665FF3DC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A11BC7B-070D-420F-A825-DCD0F3DDCA4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C319F3-7033-4432-895C-1750084CD6B2}"/>
              </a:ext>
            </a:extLst>
          </p:cNvPr>
          <p:cNvSpPr>
            <a:spLocks noGrp="1"/>
          </p:cNvSpPr>
          <p:nvPr>
            <p:ph type="dt" sz="half" idx="10"/>
          </p:nvPr>
        </p:nvSpPr>
        <p:spPr/>
        <p:txBody>
          <a:bodyPr/>
          <a:lstStyle/>
          <a:p>
            <a:fld id="{0C30081F-7EB6-47BE-8D8C-384D5567BCD7}" type="datetimeFigureOut">
              <a:rPr lang="en-GB" smtClean="0"/>
              <a:t>17/07/2024</a:t>
            </a:fld>
            <a:endParaRPr lang="en-GB"/>
          </a:p>
        </p:txBody>
      </p:sp>
      <p:sp>
        <p:nvSpPr>
          <p:cNvPr id="5" name="Footer Placeholder 4">
            <a:extLst>
              <a:ext uri="{FF2B5EF4-FFF2-40B4-BE49-F238E27FC236}">
                <a16:creationId xmlns:a16="http://schemas.microsoft.com/office/drawing/2014/main" id="{011A1DCA-2EBE-4E72-880C-94FFC50BC0A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45D2D0-5F6E-4635-B41A-EC3797D41E5C}"/>
              </a:ext>
            </a:extLst>
          </p:cNvPr>
          <p:cNvSpPr>
            <a:spLocks noGrp="1"/>
          </p:cNvSpPr>
          <p:nvPr>
            <p:ph type="sldNum" sz="quarter" idx="12"/>
          </p:nvPr>
        </p:nvSpPr>
        <p:spPr/>
        <p:txBody>
          <a:bodyPr/>
          <a:lstStyle/>
          <a:p>
            <a:fld id="{54F89844-737A-4243-AF72-348779227DFA}" type="slidenum">
              <a:rPr lang="en-GB" smtClean="0"/>
              <a:t>‹#›</a:t>
            </a:fld>
            <a:endParaRPr lang="en-GB"/>
          </a:p>
        </p:txBody>
      </p:sp>
    </p:spTree>
    <p:extLst>
      <p:ext uri="{BB962C8B-B14F-4D97-AF65-F5344CB8AC3E}">
        <p14:creationId xmlns:p14="http://schemas.microsoft.com/office/powerpoint/2010/main" val="959272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15E37-BD2B-4AA2-809B-5B185F71A70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124CD3B-995D-4859-8E85-3C2A90D10BC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9D4CA0-546A-493D-86C8-8F0A6CFB4A3C}"/>
              </a:ext>
            </a:extLst>
          </p:cNvPr>
          <p:cNvSpPr>
            <a:spLocks noGrp="1"/>
          </p:cNvSpPr>
          <p:nvPr>
            <p:ph type="dt" sz="half" idx="10"/>
          </p:nvPr>
        </p:nvSpPr>
        <p:spPr/>
        <p:txBody>
          <a:bodyPr/>
          <a:lstStyle/>
          <a:p>
            <a:fld id="{0C30081F-7EB6-47BE-8D8C-384D5567BCD7}" type="datetimeFigureOut">
              <a:rPr lang="en-GB" smtClean="0"/>
              <a:t>17/07/2024</a:t>
            </a:fld>
            <a:endParaRPr lang="en-GB"/>
          </a:p>
        </p:txBody>
      </p:sp>
      <p:sp>
        <p:nvSpPr>
          <p:cNvPr id="5" name="Footer Placeholder 4">
            <a:extLst>
              <a:ext uri="{FF2B5EF4-FFF2-40B4-BE49-F238E27FC236}">
                <a16:creationId xmlns:a16="http://schemas.microsoft.com/office/drawing/2014/main" id="{A3C09546-C9F3-4265-B6E2-C4CCB66EA5A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6A31D7B-3701-4744-B354-CF7185036820}"/>
              </a:ext>
            </a:extLst>
          </p:cNvPr>
          <p:cNvSpPr>
            <a:spLocks noGrp="1"/>
          </p:cNvSpPr>
          <p:nvPr>
            <p:ph type="sldNum" sz="quarter" idx="12"/>
          </p:nvPr>
        </p:nvSpPr>
        <p:spPr/>
        <p:txBody>
          <a:bodyPr/>
          <a:lstStyle/>
          <a:p>
            <a:fld id="{54F89844-737A-4243-AF72-348779227DFA}" type="slidenum">
              <a:rPr lang="en-GB" smtClean="0"/>
              <a:t>‹#›</a:t>
            </a:fld>
            <a:endParaRPr lang="en-GB"/>
          </a:p>
        </p:txBody>
      </p:sp>
    </p:spTree>
    <p:extLst>
      <p:ext uri="{BB962C8B-B14F-4D97-AF65-F5344CB8AC3E}">
        <p14:creationId xmlns:p14="http://schemas.microsoft.com/office/powerpoint/2010/main" val="3298640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0AB30-540D-4481-9510-6928DF9F86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0CDC015-AEC0-45A7-9AA2-0853109AEF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EFC7ABF-122B-48D8-A48B-CF00A02120E5}"/>
              </a:ext>
            </a:extLst>
          </p:cNvPr>
          <p:cNvSpPr>
            <a:spLocks noGrp="1"/>
          </p:cNvSpPr>
          <p:nvPr>
            <p:ph type="dt" sz="half" idx="10"/>
          </p:nvPr>
        </p:nvSpPr>
        <p:spPr/>
        <p:txBody>
          <a:bodyPr/>
          <a:lstStyle/>
          <a:p>
            <a:fld id="{0C30081F-7EB6-47BE-8D8C-384D5567BCD7}" type="datetimeFigureOut">
              <a:rPr lang="en-GB" smtClean="0"/>
              <a:t>17/07/2024</a:t>
            </a:fld>
            <a:endParaRPr lang="en-GB"/>
          </a:p>
        </p:txBody>
      </p:sp>
      <p:sp>
        <p:nvSpPr>
          <p:cNvPr id="5" name="Footer Placeholder 4">
            <a:extLst>
              <a:ext uri="{FF2B5EF4-FFF2-40B4-BE49-F238E27FC236}">
                <a16:creationId xmlns:a16="http://schemas.microsoft.com/office/drawing/2014/main" id="{F184CE92-28E9-4BD6-93FD-077199000A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1B64D44-CF2D-44B1-BA0C-9231B792D30D}"/>
              </a:ext>
            </a:extLst>
          </p:cNvPr>
          <p:cNvSpPr>
            <a:spLocks noGrp="1"/>
          </p:cNvSpPr>
          <p:nvPr>
            <p:ph type="sldNum" sz="quarter" idx="12"/>
          </p:nvPr>
        </p:nvSpPr>
        <p:spPr/>
        <p:txBody>
          <a:bodyPr/>
          <a:lstStyle/>
          <a:p>
            <a:fld id="{54F89844-737A-4243-AF72-348779227DFA}" type="slidenum">
              <a:rPr lang="en-GB" smtClean="0"/>
              <a:t>‹#›</a:t>
            </a:fld>
            <a:endParaRPr lang="en-GB"/>
          </a:p>
        </p:txBody>
      </p:sp>
    </p:spTree>
    <p:extLst>
      <p:ext uri="{BB962C8B-B14F-4D97-AF65-F5344CB8AC3E}">
        <p14:creationId xmlns:p14="http://schemas.microsoft.com/office/powerpoint/2010/main" val="1801803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087E7-62AB-4C1C-ADAE-2254E9B8976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3C76981-C140-46E4-AD64-AE274D9CBE8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F2FEBE8-F5A9-4BD3-81DD-D94E63725D4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BC63BE1-F385-4685-9A69-BBD691CD9BEA}"/>
              </a:ext>
            </a:extLst>
          </p:cNvPr>
          <p:cNvSpPr>
            <a:spLocks noGrp="1"/>
          </p:cNvSpPr>
          <p:nvPr>
            <p:ph type="dt" sz="half" idx="10"/>
          </p:nvPr>
        </p:nvSpPr>
        <p:spPr/>
        <p:txBody>
          <a:bodyPr/>
          <a:lstStyle/>
          <a:p>
            <a:fld id="{0C30081F-7EB6-47BE-8D8C-384D5567BCD7}" type="datetimeFigureOut">
              <a:rPr lang="en-GB" smtClean="0"/>
              <a:t>17/07/2024</a:t>
            </a:fld>
            <a:endParaRPr lang="en-GB"/>
          </a:p>
        </p:txBody>
      </p:sp>
      <p:sp>
        <p:nvSpPr>
          <p:cNvPr id="6" name="Footer Placeholder 5">
            <a:extLst>
              <a:ext uri="{FF2B5EF4-FFF2-40B4-BE49-F238E27FC236}">
                <a16:creationId xmlns:a16="http://schemas.microsoft.com/office/drawing/2014/main" id="{A6B7294E-84BD-453D-AF43-B6911370441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38E81EF-FB08-4C1A-BCF6-2FC4A5800D4F}"/>
              </a:ext>
            </a:extLst>
          </p:cNvPr>
          <p:cNvSpPr>
            <a:spLocks noGrp="1"/>
          </p:cNvSpPr>
          <p:nvPr>
            <p:ph type="sldNum" sz="quarter" idx="12"/>
          </p:nvPr>
        </p:nvSpPr>
        <p:spPr/>
        <p:txBody>
          <a:bodyPr/>
          <a:lstStyle/>
          <a:p>
            <a:fld id="{54F89844-737A-4243-AF72-348779227DFA}" type="slidenum">
              <a:rPr lang="en-GB" smtClean="0"/>
              <a:t>‹#›</a:t>
            </a:fld>
            <a:endParaRPr lang="en-GB"/>
          </a:p>
        </p:txBody>
      </p:sp>
    </p:spTree>
    <p:extLst>
      <p:ext uri="{BB962C8B-B14F-4D97-AF65-F5344CB8AC3E}">
        <p14:creationId xmlns:p14="http://schemas.microsoft.com/office/powerpoint/2010/main" val="4242972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CD4AC-DA56-4CA6-89A7-4FF08C84B35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3762D92-8E49-4774-B010-95A96FBFDE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F02ECDC-36DC-4470-BD2F-E2A3176EACB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E7BF01E-86BB-4386-BFBF-1E4DB06645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824B782-7BBB-43C3-911D-2C510826174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83CD813-CFF6-4250-9441-6410EC99D5E6}"/>
              </a:ext>
            </a:extLst>
          </p:cNvPr>
          <p:cNvSpPr>
            <a:spLocks noGrp="1"/>
          </p:cNvSpPr>
          <p:nvPr>
            <p:ph type="dt" sz="half" idx="10"/>
          </p:nvPr>
        </p:nvSpPr>
        <p:spPr/>
        <p:txBody>
          <a:bodyPr/>
          <a:lstStyle/>
          <a:p>
            <a:fld id="{0C30081F-7EB6-47BE-8D8C-384D5567BCD7}" type="datetimeFigureOut">
              <a:rPr lang="en-GB" smtClean="0"/>
              <a:t>17/07/2024</a:t>
            </a:fld>
            <a:endParaRPr lang="en-GB"/>
          </a:p>
        </p:txBody>
      </p:sp>
      <p:sp>
        <p:nvSpPr>
          <p:cNvPr id="8" name="Footer Placeholder 7">
            <a:extLst>
              <a:ext uri="{FF2B5EF4-FFF2-40B4-BE49-F238E27FC236}">
                <a16:creationId xmlns:a16="http://schemas.microsoft.com/office/drawing/2014/main" id="{32C6337B-FE44-4113-B09A-2E89F093257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CE53FA4-9747-451C-8824-CE6732DE476C}"/>
              </a:ext>
            </a:extLst>
          </p:cNvPr>
          <p:cNvSpPr>
            <a:spLocks noGrp="1"/>
          </p:cNvSpPr>
          <p:nvPr>
            <p:ph type="sldNum" sz="quarter" idx="12"/>
          </p:nvPr>
        </p:nvSpPr>
        <p:spPr/>
        <p:txBody>
          <a:bodyPr/>
          <a:lstStyle/>
          <a:p>
            <a:fld id="{54F89844-737A-4243-AF72-348779227DFA}" type="slidenum">
              <a:rPr lang="en-GB" smtClean="0"/>
              <a:t>‹#›</a:t>
            </a:fld>
            <a:endParaRPr lang="en-GB"/>
          </a:p>
        </p:txBody>
      </p:sp>
    </p:spTree>
    <p:extLst>
      <p:ext uri="{BB962C8B-B14F-4D97-AF65-F5344CB8AC3E}">
        <p14:creationId xmlns:p14="http://schemas.microsoft.com/office/powerpoint/2010/main" val="469566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D04FD-1E04-48F7-9D8A-E9B23CB0232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E999778-8905-4E2A-89A2-056FD1577BF6}"/>
              </a:ext>
            </a:extLst>
          </p:cNvPr>
          <p:cNvSpPr>
            <a:spLocks noGrp="1"/>
          </p:cNvSpPr>
          <p:nvPr>
            <p:ph type="dt" sz="half" idx="10"/>
          </p:nvPr>
        </p:nvSpPr>
        <p:spPr/>
        <p:txBody>
          <a:bodyPr/>
          <a:lstStyle/>
          <a:p>
            <a:fld id="{0C30081F-7EB6-47BE-8D8C-384D5567BCD7}" type="datetimeFigureOut">
              <a:rPr lang="en-GB" smtClean="0"/>
              <a:t>17/07/2024</a:t>
            </a:fld>
            <a:endParaRPr lang="en-GB"/>
          </a:p>
        </p:txBody>
      </p:sp>
      <p:sp>
        <p:nvSpPr>
          <p:cNvPr id="4" name="Footer Placeholder 3">
            <a:extLst>
              <a:ext uri="{FF2B5EF4-FFF2-40B4-BE49-F238E27FC236}">
                <a16:creationId xmlns:a16="http://schemas.microsoft.com/office/drawing/2014/main" id="{48FFD994-D96F-40B7-93C1-AE23552904F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DA7EC6C-5E82-42C1-AB8F-695E3CCA023E}"/>
              </a:ext>
            </a:extLst>
          </p:cNvPr>
          <p:cNvSpPr>
            <a:spLocks noGrp="1"/>
          </p:cNvSpPr>
          <p:nvPr>
            <p:ph type="sldNum" sz="quarter" idx="12"/>
          </p:nvPr>
        </p:nvSpPr>
        <p:spPr/>
        <p:txBody>
          <a:bodyPr/>
          <a:lstStyle/>
          <a:p>
            <a:fld id="{54F89844-737A-4243-AF72-348779227DFA}" type="slidenum">
              <a:rPr lang="en-GB" smtClean="0"/>
              <a:t>‹#›</a:t>
            </a:fld>
            <a:endParaRPr lang="en-GB"/>
          </a:p>
        </p:txBody>
      </p:sp>
    </p:spTree>
    <p:extLst>
      <p:ext uri="{BB962C8B-B14F-4D97-AF65-F5344CB8AC3E}">
        <p14:creationId xmlns:p14="http://schemas.microsoft.com/office/powerpoint/2010/main" val="186764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AF1BEC-C96B-4B68-A0D9-25E90A16DF6D}"/>
              </a:ext>
            </a:extLst>
          </p:cNvPr>
          <p:cNvSpPr>
            <a:spLocks noGrp="1"/>
          </p:cNvSpPr>
          <p:nvPr>
            <p:ph type="dt" sz="half" idx="10"/>
          </p:nvPr>
        </p:nvSpPr>
        <p:spPr/>
        <p:txBody>
          <a:bodyPr/>
          <a:lstStyle/>
          <a:p>
            <a:fld id="{0C30081F-7EB6-47BE-8D8C-384D5567BCD7}" type="datetimeFigureOut">
              <a:rPr lang="en-GB" smtClean="0"/>
              <a:t>17/07/2024</a:t>
            </a:fld>
            <a:endParaRPr lang="en-GB"/>
          </a:p>
        </p:txBody>
      </p:sp>
      <p:sp>
        <p:nvSpPr>
          <p:cNvPr id="3" name="Footer Placeholder 2">
            <a:extLst>
              <a:ext uri="{FF2B5EF4-FFF2-40B4-BE49-F238E27FC236}">
                <a16:creationId xmlns:a16="http://schemas.microsoft.com/office/drawing/2014/main" id="{49DB88FA-6E63-43AD-8817-F8D45FC5743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EA156D9-304C-4180-B777-BD78F6F00491}"/>
              </a:ext>
            </a:extLst>
          </p:cNvPr>
          <p:cNvSpPr>
            <a:spLocks noGrp="1"/>
          </p:cNvSpPr>
          <p:nvPr>
            <p:ph type="sldNum" sz="quarter" idx="12"/>
          </p:nvPr>
        </p:nvSpPr>
        <p:spPr/>
        <p:txBody>
          <a:bodyPr/>
          <a:lstStyle/>
          <a:p>
            <a:fld id="{54F89844-737A-4243-AF72-348779227DFA}" type="slidenum">
              <a:rPr lang="en-GB" smtClean="0"/>
              <a:t>‹#›</a:t>
            </a:fld>
            <a:endParaRPr lang="en-GB"/>
          </a:p>
        </p:txBody>
      </p:sp>
    </p:spTree>
    <p:extLst>
      <p:ext uri="{BB962C8B-B14F-4D97-AF65-F5344CB8AC3E}">
        <p14:creationId xmlns:p14="http://schemas.microsoft.com/office/powerpoint/2010/main" val="3997119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48B3E-083B-4C57-92BB-B7EBCD3715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0C396D5-07A7-4103-B5E6-3390F18BDE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6757A7A-18ED-4361-8A15-9971AAE1E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E927487-7C6C-481C-920F-87D9353A8806}"/>
              </a:ext>
            </a:extLst>
          </p:cNvPr>
          <p:cNvSpPr>
            <a:spLocks noGrp="1"/>
          </p:cNvSpPr>
          <p:nvPr>
            <p:ph type="dt" sz="half" idx="10"/>
          </p:nvPr>
        </p:nvSpPr>
        <p:spPr/>
        <p:txBody>
          <a:bodyPr/>
          <a:lstStyle/>
          <a:p>
            <a:fld id="{0C30081F-7EB6-47BE-8D8C-384D5567BCD7}" type="datetimeFigureOut">
              <a:rPr lang="en-GB" smtClean="0"/>
              <a:t>17/07/2024</a:t>
            </a:fld>
            <a:endParaRPr lang="en-GB"/>
          </a:p>
        </p:txBody>
      </p:sp>
      <p:sp>
        <p:nvSpPr>
          <p:cNvPr id="6" name="Footer Placeholder 5">
            <a:extLst>
              <a:ext uri="{FF2B5EF4-FFF2-40B4-BE49-F238E27FC236}">
                <a16:creationId xmlns:a16="http://schemas.microsoft.com/office/drawing/2014/main" id="{AC59599F-6FE8-4DED-B56B-56DBE066D6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6BE10E6-3EB6-4E1D-9ADC-AD9E393F37D6}"/>
              </a:ext>
            </a:extLst>
          </p:cNvPr>
          <p:cNvSpPr>
            <a:spLocks noGrp="1"/>
          </p:cNvSpPr>
          <p:nvPr>
            <p:ph type="sldNum" sz="quarter" idx="12"/>
          </p:nvPr>
        </p:nvSpPr>
        <p:spPr/>
        <p:txBody>
          <a:bodyPr/>
          <a:lstStyle/>
          <a:p>
            <a:fld id="{54F89844-737A-4243-AF72-348779227DFA}" type="slidenum">
              <a:rPr lang="en-GB" smtClean="0"/>
              <a:t>‹#›</a:t>
            </a:fld>
            <a:endParaRPr lang="en-GB"/>
          </a:p>
        </p:txBody>
      </p:sp>
    </p:spTree>
    <p:extLst>
      <p:ext uri="{BB962C8B-B14F-4D97-AF65-F5344CB8AC3E}">
        <p14:creationId xmlns:p14="http://schemas.microsoft.com/office/powerpoint/2010/main" val="3063356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09B0E-D81A-4C6C-9EC0-0E46F0B81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4AEA431-C6EA-4512-8E88-D405C05B7B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8212D28-FFDB-4463-82DA-268D49243D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47CD19C-DC4A-40F5-8B6F-3D038906689B}"/>
              </a:ext>
            </a:extLst>
          </p:cNvPr>
          <p:cNvSpPr>
            <a:spLocks noGrp="1"/>
          </p:cNvSpPr>
          <p:nvPr>
            <p:ph type="dt" sz="half" idx="10"/>
          </p:nvPr>
        </p:nvSpPr>
        <p:spPr/>
        <p:txBody>
          <a:bodyPr/>
          <a:lstStyle/>
          <a:p>
            <a:fld id="{0C30081F-7EB6-47BE-8D8C-384D5567BCD7}" type="datetimeFigureOut">
              <a:rPr lang="en-GB" smtClean="0"/>
              <a:t>17/07/2024</a:t>
            </a:fld>
            <a:endParaRPr lang="en-GB"/>
          </a:p>
        </p:txBody>
      </p:sp>
      <p:sp>
        <p:nvSpPr>
          <p:cNvPr id="6" name="Footer Placeholder 5">
            <a:extLst>
              <a:ext uri="{FF2B5EF4-FFF2-40B4-BE49-F238E27FC236}">
                <a16:creationId xmlns:a16="http://schemas.microsoft.com/office/drawing/2014/main" id="{4F29AF12-32A6-4C79-91AB-D2B6055BEA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4B29E4-69F0-413C-BE06-CD33EA876A9D}"/>
              </a:ext>
            </a:extLst>
          </p:cNvPr>
          <p:cNvSpPr>
            <a:spLocks noGrp="1"/>
          </p:cNvSpPr>
          <p:nvPr>
            <p:ph type="sldNum" sz="quarter" idx="12"/>
          </p:nvPr>
        </p:nvSpPr>
        <p:spPr/>
        <p:txBody>
          <a:bodyPr/>
          <a:lstStyle/>
          <a:p>
            <a:fld id="{54F89844-737A-4243-AF72-348779227DFA}" type="slidenum">
              <a:rPr lang="en-GB" smtClean="0"/>
              <a:t>‹#›</a:t>
            </a:fld>
            <a:endParaRPr lang="en-GB"/>
          </a:p>
        </p:txBody>
      </p:sp>
    </p:spTree>
    <p:extLst>
      <p:ext uri="{BB962C8B-B14F-4D97-AF65-F5344CB8AC3E}">
        <p14:creationId xmlns:p14="http://schemas.microsoft.com/office/powerpoint/2010/main" val="1612379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C274C5-DF9A-4BDC-81AC-3C8EC609F8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B9C4E8D-8678-4003-981C-755285BD38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96743A7-026B-4296-8317-65AE72A8B0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30081F-7EB6-47BE-8D8C-384D5567BCD7}" type="datetimeFigureOut">
              <a:rPr lang="en-GB" smtClean="0"/>
              <a:t>17/07/2024</a:t>
            </a:fld>
            <a:endParaRPr lang="en-GB"/>
          </a:p>
        </p:txBody>
      </p:sp>
      <p:sp>
        <p:nvSpPr>
          <p:cNvPr id="5" name="Footer Placeholder 4">
            <a:extLst>
              <a:ext uri="{FF2B5EF4-FFF2-40B4-BE49-F238E27FC236}">
                <a16:creationId xmlns:a16="http://schemas.microsoft.com/office/drawing/2014/main" id="{0F6D3759-E030-4D1C-B4D6-2F61AEBB05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44DB827-E6B7-4492-BA22-A11E2F6B45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F89844-737A-4243-AF72-348779227DFA}" type="slidenum">
              <a:rPr lang="en-GB" smtClean="0"/>
              <a:t>‹#›</a:t>
            </a:fld>
            <a:endParaRPr lang="en-GB"/>
          </a:p>
        </p:txBody>
      </p:sp>
    </p:spTree>
    <p:extLst>
      <p:ext uri="{BB962C8B-B14F-4D97-AF65-F5344CB8AC3E}">
        <p14:creationId xmlns:p14="http://schemas.microsoft.com/office/powerpoint/2010/main" val="2392740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1D187-8894-4EF7-8F1A-02B7F8456A8C}"/>
              </a:ext>
            </a:extLst>
          </p:cNvPr>
          <p:cNvSpPr>
            <a:spLocks noGrp="1"/>
          </p:cNvSpPr>
          <p:nvPr>
            <p:ph type="ctrTitle"/>
          </p:nvPr>
        </p:nvSpPr>
        <p:spPr/>
        <p:txBody>
          <a:bodyPr/>
          <a:lstStyle/>
          <a:p>
            <a:r>
              <a:rPr lang="en-GB" dirty="0"/>
              <a:t>Year 10 – 11 textiles</a:t>
            </a:r>
          </a:p>
        </p:txBody>
      </p:sp>
      <p:sp>
        <p:nvSpPr>
          <p:cNvPr id="3" name="Subtitle 2">
            <a:extLst>
              <a:ext uri="{FF2B5EF4-FFF2-40B4-BE49-F238E27FC236}">
                <a16:creationId xmlns:a16="http://schemas.microsoft.com/office/drawing/2014/main" id="{BB961EDD-352A-44EF-AB3A-CBA7D72A65FE}"/>
              </a:ext>
            </a:extLst>
          </p:cNvPr>
          <p:cNvSpPr>
            <a:spLocks noGrp="1"/>
          </p:cNvSpPr>
          <p:nvPr>
            <p:ph type="subTitle" idx="1"/>
          </p:nvPr>
        </p:nvSpPr>
        <p:spPr/>
        <p:txBody>
          <a:bodyPr>
            <a:normAutofit fontScale="92500" lnSpcReduction="20000"/>
          </a:bodyPr>
          <a:lstStyle/>
          <a:p>
            <a:r>
              <a:rPr lang="en-GB" dirty="0"/>
              <a:t>Over the summer please take time to visit exhibitions and get lots of pictures. Also please get your sketch books up to date and ensure that each page has examples of </a:t>
            </a:r>
          </a:p>
          <a:p>
            <a:r>
              <a:rPr lang="en-GB" dirty="0"/>
              <a:t>Inspiration- Annotation – Sketches and Samples !</a:t>
            </a:r>
          </a:p>
          <a:p>
            <a:r>
              <a:rPr lang="en-GB" dirty="0"/>
              <a:t>If in doubt </a:t>
            </a:r>
            <a:r>
              <a:rPr lang="en-GB" dirty="0">
                <a:solidFill>
                  <a:srgbClr val="FF0000"/>
                </a:solidFill>
              </a:rPr>
              <a:t>Annotate</a:t>
            </a:r>
            <a:r>
              <a:rPr lang="en-GB" dirty="0"/>
              <a:t> with your thoughts and feelings </a:t>
            </a:r>
          </a:p>
        </p:txBody>
      </p:sp>
    </p:spTree>
    <p:extLst>
      <p:ext uri="{BB962C8B-B14F-4D97-AF65-F5344CB8AC3E}">
        <p14:creationId xmlns:p14="http://schemas.microsoft.com/office/powerpoint/2010/main" val="2958001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1197D-9573-41B9-8AD5-38CAD811FFFB}"/>
              </a:ext>
            </a:extLst>
          </p:cNvPr>
          <p:cNvSpPr>
            <a:spLocks noGrp="1"/>
          </p:cNvSpPr>
          <p:nvPr>
            <p:ph type="title"/>
          </p:nvPr>
        </p:nvSpPr>
        <p:spPr>
          <a:xfrm>
            <a:off x="838200" y="365125"/>
            <a:ext cx="4629346" cy="1325563"/>
          </a:xfrm>
        </p:spPr>
        <p:txBody>
          <a:bodyPr/>
          <a:lstStyle/>
          <a:p>
            <a:r>
              <a:rPr lang="en-GB" b="1" dirty="0">
                <a:latin typeface="Avenir Next LT Pro" panose="020B0504020202020204" pitchFamily="34" charset="0"/>
              </a:rPr>
              <a:t>AO1 Checklist </a:t>
            </a:r>
          </a:p>
        </p:txBody>
      </p:sp>
      <p:sp>
        <p:nvSpPr>
          <p:cNvPr id="3" name="Content Placeholder 2">
            <a:extLst>
              <a:ext uri="{FF2B5EF4-FFF2-40B4-BE49-F238E27FC236}">
                <a16:creationId xmlns:a16="http://schemas.microsoft.com/office/drawing/2014/main" id="{6145002D-0666-4925-A266-F257767FA1DC}"/>
              </a:ext>
            </a:extLst>
          </p:cNvPr>
          <p:cNvSpPr>
            <a:spLocks noGrp="1"/>
          </p:cNvSpPr>
          <p:nvPr>
            <p:ph idx="1"/>
          </p:nvPr>
        </p:nvSpPr>
        <p:spPr>
          <a:xfrm>
            <a:off x="838200" y="1473872"/>
            <a:ext cx="4629346" cy="4351338"/>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r>
              <a:rPr lang="en-GB" dirty="0" err="1">
                <a:latin typeface="Avenir Next LT Pro" panose="020B0504020202020204" pitchFamily="34" charset="0"/>
              </a:rPr>
              <a:t>Moodboard</a:t>
            </a:r>
            <a:r>
              <a:rPr lang="en-GB" dirty="0">
                <a:latin typeface="Avenir Next LT Pro" panose="020B0504020202020204" pitchFamily="34" charset="0"/>
              </a:rPr>
              <a:t>/ </a:t>
            </a:r>
            <a:r>
              <a:rPr lang="en-GB" dirty="0" err="1">
                <a:latin typeface="Avenir Next LT Pro" panose="020B0504020202020204" pitchFamily="34" charset="0"/>
              </a:rPr>
              <a:t>mindmap</a:t>
            </a:r>
            <a:r>
              <a:rPr lang="en-GB" dirty="0">
                <a:latin typeface="Avenir Next LT Pro" panose="020B0504020202020204" pitchFamily="34" charset="0"/>
              </a:rPr>
              <a:t> </a:t>
            </a:r>
          </a:p>
          <a:p>
            <a:r>
              <a:rPr lang="en-GB" dirty="0">
                <a:latin typeface="Avenir Next LT Pro" panose="020B0504020202020204" pitchFamily="34" charset="0"/>
              </a:rPr>
              <a:t>Artist/ designer research </a:t>
            </a:r>
          </a:p>
          <a:p>
            <a:r>
              <a:rPr lang="en-GB" dirty="0">
                <a:latin typeface="Avenir Next LT Pro" panose="020B0504020202020204" pitchFamily="34" charset="0"/>
              </a:rPr>
              <a:t>12 samples demonstrating a range of techniques </a:t>
            </a:r>
          </a:p>
          <a:p>
            <a:pPr marL="0" indent="0">
              <a:buNone/>
            </a:pPr>
            <a:endParaRPr lang="en-GB" dirty="0">
              <a:latin typeface="Avenir Next LT Pro" panose="020B0504020202020204" pitchFamily="34" charset="0"/>
            </a:endParaRPr>
          </a:p>
          <a:p>
            <a:pPr marL="0" indent="0" algn="ctr">
              <a:buNone/>
            </a:pPr>
            <a:r>
              <a:rPr lang="en-GB" b="1" dirty="0">
                <a:latin typeface="Avenir Next LT Pro" panose="020B0504020202020204" pitchFamily="34" charset="0"/>
              </a:rPr>
              <a:t>All samples need to be evaluated.</a:t>
            </a:r>
          </a:p>
          <a:p>
            <a:r>
              <a:rPr lang="en-GB" dirty="0">
                <a:latin typeface="Avenir Next LT Pro" panose="020B0504020202020204" pitchFamily="34" charset="0"/>
              </a:rPr>
              <a:t>What you did</a:t>
            </a:r>
          </a:p>
          <a:p>
            <a:r>
              <a:rPr lang="en-GB" dirty="0">
                <a:latin typeface="Avenir Next LT Pro" panose="020B0504020202020204" pitchFamily="34" charset="0"/>
              </a:rPr>
              <a:t>Who inspired</a:t>
            </a:r>
          </a:p>
          <a:p>
            <a:r>
              <a:rPr lang="en-GB" dirty="0">
                <a:latin typeface="Avenir Next LT Pro" panose="020B0504020202020204" pitchFamily="34" charset="0"/>
              </a:rPr>
              <a:t>What you think </a:t>
            </a:r>
          </a:p>
          <a:p>
            <a:r>
              <a:rPr lang="en-GB" dirty="0">
                <a:latin typeface="Avenir Next LT Pro" panose="020B0504020202020204" pitchFamily="34" charset="0"/>
              </a:rPr>
              <a:t>How you could develop.  </a:t>
            </a:r>
          </a:p>
        </p:txBody>
      </p:sp>
      <p:sp>
        <p:nvSpPr>
          <p:cNvPr id="4" name="Title 1">
            <a:extLst>
              <a:ext uri="{FF2B5EF4-FFF2-40B4-BE49-F238E27FC236}">
                <a16:creationId xmlns:a16="http://schemas.microsoft.com/office/drawing/2014/main" id="{3CCD3B7E-1D22-4D83-9AFB-F33A4E6E53C5}"/>
              </a:ext>
            </a:extLst>
          </p:cNvPr>
          <p:cNvSpPr txBox="1">
            <a:spLocks/>
          </p:cNvSpPr>
          <p:nvPr/>
        </p:nvSpPr>
        <p:spPr>
          <a:xfrm>
            <a:off x="6231902" y="365124"/>
            <a:ext cx="546676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b="1" dirty="0">
                <a:latin typeface="Avenir Next LT Pro" panose="020B0504020202020204" pitchFamily="34" charset="0"/>
              </a:rPr>
              <a:t>AO2</a:t>
            </a:r>
          </a:p>
        </p:txBody>
      </p:sp>
      <p:sp>
        <p:nvSpPr>
          <p:cNvPr id="5" name="Content Placeholder 2">
            <a:extLst>
              <a:ext uri="{FF2B5EF4-FFF2-40B4-BE49-F238E27FC236}">
                <a16:creationId xmlns:a16="http://schemas.microsoft.com/office/drawing/2014/main" id="{8B688D3A-06B8-499B-A7AB-6CDE01B180A7}"/>
              </a:ext>
            </a:extLst>
          </p:cNvPr>
          <p:cNvSpPr txBox="1">
            <a:spLocks/>
          </p:cNvSpPr>
          <p:nvPr/>
        </p:nvSpPr>
        <p:spPr>
          <a:xfrm>
            <a:off x="6650609" y="1473872"/>
            <a:ext cx="4629346" cy="4351338"/>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None/>
            </a:pPr>
            <a:r>
              <a:rPr lang="en-GB" b="1" dirty="0">
                <a:latin typeface="Avenir Next LT Pro" panose="020B0504020202020204" pitchFamily="34" charset="0"/>
              </a:rPr>
              <a:t>DEVLOPING MY RESEARCH</a:t>
            </a:r>
          </a:p>
          <a:p>
            <a:r>
              <a:rPr lang="en-GB" dirty="0" err="1">
                <a:latin typeface="Avenir Next LT Pro" panose="020B0504020202020204" pitchFamily="34" charset="0"/>
              </a:rPr>
              <a:t>Mindmap</a:t>
            </a:r>
            <a:r>
              <a:rPr lang="en-GB" dirty="0">
                <a:latin typeface="Avenir Next LT Pro" panose="020B0504020202020204" pitchFamily="34" charset="0"/>
              </a:rPr>
              <a:t> what you could make – link to research </a:t>
            </a:r>
          </a:p>
          <a:p>
            <a:r>
              <a:rPr lang="en-GB" dirty="0">
                <a:latin typeface="Avenir Next LT Pro" panose="020B0504020202020204" pitchFamily="34" charset="0"/>
              </a:rPr>
              <a:t>Bigger picture? (</a:t>
            </a:r>
            <a:r>
              <a:rPr lang="en-GB" dirty="0" err="1">
                <a:latin typeface="Avenir Next LT Pro" panose="020B0504020202020204" pitchFamily="34" charset="0"/>
              </a:rPr>
              <a:t>drugs,feminism</a:t>
            </a:r>
            <a:r>
              <a:rPr lang="en-GB" dirty="0">
                <a:latin typeface="Avenir Next LT Pro" panose="020B0504020202020204" pitchFamily="34" charset="0"/>
              </a:rPr>
              <a:t>, equal opportunities, LGBTQ+, body image, social media, teen years, relationships)</a:t>
            </a:r>
          </a:p>
          <a:p>
            <a:r>
              <a:rPr lang="en-GB" dirty="0">
                <a:latin typeface="Avenir Next LT Pro" panose="020B0504020202020204" pitchFamily="34" charset="0"/>
              </a:rPr>
              <a:t>Extra research </a:t>
            </a:r>
          </a:p>
          <a:p>
            <a:r>
              <a:rPr lang="en-GB" dirty="0">
                <a:latin typeface="Avenir Next LT Pro" panose="020B0504020202020204" pitchFamily="34" charset="0"/>
              </a:rPr>
              <a:t>Sketch design ideas based on samples so far.</a:t>
            </a:r>
          </a:p>
          <a:p>
            <a:endParaRPr lang="en-GB" b="1" dirty="0"/>
          </a:p>
        </p:txBody>
      </p:sp>
      <p:sp>
        <p:nvSpPr>
          <p:cNvPr id="7" name="Rectangle 6">
            <a:extLst>
              <a:ext uri="{FF2B5EF4-FFF2-40B4-BE49-F238E27FC236}">
                <a16:creationId xmlns:a16="http://schemas.microsoft.com/office/drawing/2014/main" id="{5BAEE478-ACAD-4363-B824-E4ACBFAFAD96}"/>
              </a:ext>
            </a:extLst>
          </p:cNvPr>
          <p:cNvSpPr/>
          <p:nvPr/>
        </p:nvSpPr>
        <p:spPr>
          <a:xfrm>
            <a:off x="16487" y="6138363"/>
            <a:ext cx="12175513" cy="523220"/>
          </a:xfrm>
          <a:prstGeom prst="rect">
            <a:avLst/>
          </a:prstGeom>
          <a:solidFill>
            <a:srgbClr val="FFFF00"/>
          </a:solidFill>
        </p:spPr>
        <p:txBody>
          <a:bodyPr wrap="none">
            <a:spAutoFit/>
          </a:bodyPr>
          <a:lstStyle/>
          <a:p>
            <a:pPr algn="ctr"/>
            <a:r>
              <a:rPr lang="en-GB" sz="2800" b="1" dirty="0">
                <a:latin typeface="Avenir Next LT Pro" panose="020B0504020202020204" pitchFamily="34" charset="0"/>
              </a:rPr>
              <a:t>EVERY PAGE = INSPIRATION + SKETCHS &amp; SAMPLES + ANNOTATION</a:t>
            </a:r>
          </a:p>
        </p:txBody>
      </p:sp>
      <p:sp>
        <p:nvSpPr>
          <p:cNvPr id="8" name="Rectangle 7">
            <a:extLst>
              <a:ext uri="{FF2B5EF4-FFF2-40B4-BE49-F238E27FC236}">
                <a16:creationId xmlns:a16="http://schemas.microsoft.com/office/drawing/2014/main" id="{4FA1B3A4-5827-4689-9DE5-398A5D3B08B8}"/>
              </a:ext>
            </a:extLst>
          </p:cNvPr>
          <p:cNvSpPr/>
          <p:nvPr/>
        </p:nvSpPr>
        <p:spPr>
          <a:xfrm>
            <a:off x="0" y="134668"/>
            <a:ext cx="12192000" cy="523220"/>
          </a:xfrm>
          <a:prstGeom prst="rect">
            <a:avLst/>
          </a:prstGeom>
          <a:solidFill>
            <a:srgbClr val="FFFF00"/>
          </a:solidFill>
        </p:spPr>
        <p:txBody>
          <a:bodyPr wrap="square">
            <a:spAutoFit/>
          </a:bodyPr>
          <a:lstStyle/>
          <a:p>
            <a:pPr algn="ctr"/>
            <a:r>
              <a:rPr lang="en-GB" sz="2800" b="1" dirty="0">
                <a:latin typeface="Avenir Next LT Pro" panose="020B0504020202020204" pitchFamily="34" charset="0"/>
              </a:rPr>
              <a:t>TITLES DON’T GET YOU MARKS!!  NO BIGGER THAN 10CM</a:t>
            </a:r>
          </a:p>
        </p:txBody>
      </p:sp>
    </p:spTree>
    <p:extLst>
      <p:ext uri="{BB962C8B-B14F-4D97-AF65-F5344CB8AC3E}">
        <p14:creationId xmlns:p14="http://schemas.microsoft.com/office/powerpoint/2010/main" val="33354970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F57D74F64D184CB6D69779B2F690CB" ma:contentTypeVersion="15" ma:contentTypeDescription="Create a new document." ma:contentTypeScope="" ma:versionID="938d85168510f3e0aae2104c3ca9fcfb">
  <xsd:schema xmlns:xsd="http://www.w3.org/2001/XMLSchema" xmlns:xs="http://www.w3.org/2001/XMLSchema" xmlns:p="http://schemas.microsoft.com/office/2006/metadata/properties" xmlns:ns2="0a9e03f9-d863-4bd4-9da4-021144884c07" xmlns:ns3="b0b491b5-0359-4501-8d66-ba4d8fcd8de5" targetNamespace="http://schemas.microsoft.com/office/2006/metadata/properties" ma:root="true" ma:fieldsID="3aef51ef8899a42f7bca704c3d6e9147" ns2:_="" ns3:_="">
    <xsd:import namespace="0a9e03f9-d863-4bd4-9da4-021144884c07"/>
    <xsd:import namespace="b0b491b5-0359-4501-8d66-ba4d8fcd8de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LengthInSeconds" minOccurs="0"/>
                <xsd:element ref="ns3:MediaServiceLocation" minOccurs="0"/>
                <xsd:element ref="ns3:MediaServiceOCR"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9e03f9-d863-4bd4-9da4-021144884c0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b188733a-cc3a-4595-8708-0f4c12eac03d}" ma:internalName="TaxCatchAll" ma:showField="CatchAllData" ma:web="0a9e03f9-d863-4bd4-9da4-021144884c0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0b491b5-0359-4501-8d66-ba4d8fcd8de5"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4d130c82-3eaf-4d6e-aa95-a900597639a8"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0b491b5-0359-4501-8d66-ba4d8fcd8de5">
      <Terms xmlns="http://schemas.microsoft.com/office/infopath/2007/PartnerControls"/>
    </lcf76f155ced4ddcb4097134ff3c332f>
    <TaxCatchAll xmlns="0a9e03f9-d863-4bd4-9da4-021144884c07" xsi:nil="true"/>
  </documentManagement>
</p:properties>
</file>

<file path=customXml/itemProps1.xml><?xml version="1.0" encoding="utf-8"?>
<ds:datastoreItem xmlns:ds="http://schemas.openxmlformats.org/officeDocument/2006/customXml" ds:itemID="{2F31864B-32B7-4A42-A587-A9451E01787F}"/>
</file>

<file path=customXml/itemProps2.xml><?xml version="1.0" encoding="utf-8"?>
<ds:datastoreItem xmlns:ds="http://schemas.openxmlformats.org/officeDocument/2006/customXml" ds:itemID="{195140A0-DD16-49C0-A89D-A5CE58B3720F}">
  <ds:schemaRefs>
    <ds:schemaRef ds:uri="http://schemas.microsoft.com/sharepoint/v3/contenttype/forms"/>
  </ds:schemaRefs>
</ds:datastoreItem>
</file>

<file path=customXml/itemProps3.xml><?xml version="1.0" encoding="utf-8"?>
<ds:datastoreItem xmlns:ds="http://schemas.openxmlformats.org/officeDocument/2006/customXml" ds:itemID="{C0CDC15A-FE9A-4B71-B87B-D1F77D0BF713}">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8dfc1df2-fba6-4c06-8e37-8d27e74b2c31"/>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157</Words>
  <Application>Microsoft Office PowerPoint</Application>
  <PresentationFormat>Widescreen</PresentationFormat>
  <Paragraphs>22</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Avenir Next LT Pro</vt:lpstr>
      <vt:lpstr>Calibri</vt:lpstr>
      <vt:lpstr>Calibri Light</vt:lpstr>
      <vt:lpstr>Office Theme</vt:lpstr>
      <vt:lpstr>Year 10 – 11 textiles</vt:lpstr>
      <vt:lpstr>AO1 Checklist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10 – 11 textiles</dc:title>
  <dc:creator>Kate Quirie</dc:creator>
  <cp:lastModifiedBy>Kate Quirie</cp:lastModifiedBy>
  <cp:revision>1</cp:revision>
  <dcterms:created xsi:type="dcterms:W3CDTF">2024-07-17T09:58:17Z</dcterms:created>
  <dcterms:modified xsi:type="dcterms:W3CDTF">2024-07-17T09:58:41Z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0x010100EBF57D74F64D184CB6D69779B2F690CB</vt:lpwstr>
  </property>
</Properties>
</file>