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A6186-3662-4253-80F0-03ABBEAD2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CEA4C-22FE-4E68-B843-1792B209E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B5247-A12D-4060-866B-6D2DB94AB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22FDC-46C6-497F-BB68-BAD8BBE29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A27D5-BABF-40F7-96A0-B2272EE0E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5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7DDD0-6BD1-476B-B7AB-7D0B069E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03D1A-3F53-4EED-A100-6CEDBF409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56F0F-2B26-4B66-9ACD-3ED7B4D55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DCBB1-B876-44A9-B068-446FCA1E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0E82E-086F-4F18-8D7C-69F068536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1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8C8973-7DFE-4845-88D1-03A1299620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13910-F879-4DDB-9522-50EE71A87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C9144-7D97-489D-8477-88745B74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CA4D2-B4B0-454D-A08E-9E26F4220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F317F-BB3B-414F-BB2A-45504860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79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A0585-1A15-4E6C-8CEF-0600AB4F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5B487-F005-439D-B043-3C4E8BFEE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AE2B8-298A-4F82-906C-C2057D82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BB6C1-9CC3-41B6-8A23-0DBCF0212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F7EB7-0B17-4F74-833B-3BE010DC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6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8A263-46CF-489A-84A1-5FD4CB18B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ED2C6-7270-4CE2-AA2F-5317D9A81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ACCB9-6AC5-4E9C-976B-BB637F29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B302C-7531-49BB-9D1C-F3827E43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C8429-98CD-44FC-9150-D6400B0D0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93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F068A-8EB9-4257-85A9-F9DC6C03B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1E046-BABF-4E0E-A5F7-E24616AF69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464F6-4E8F-42A2-8C83-04E14A003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739B-13E6-498A-A7DE-F1028688F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68967-CB2D-4C3A-8017-7A26F48D6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1A6BA-7095-4CD7-9356-ED4400E5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51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0BB29-63DD-4593-B6FB-47912A4B5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0B8B8-73DD-4DED-B661-4A241EA56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D76EB-BADC-4990-AA81-E0084CAB3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33BB2-56ED-47BB-9316-A6ABFC621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088F4-4E7F-443E-9A09-09151247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F639D4-C286-4D66-8F98-3AC649DD6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423F0-4FDB-4186-B26C-B428684F5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0A2032-AD15-4C7C-9324-229F74C1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9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8EA5A-2DEE-4121-8063-401DD4831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65D40-7C13-4A58-BB28-2F4EEEB8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9567E6-8383-470D-80D0-AAC341DA6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6D848-4358-4762-982A-F61AFF64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75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ED3C92-B2AD-43C4-A0E4-F4A92F4C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DAAEDC-2422-4D73-B833-56DCD6E33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81FE2-B932-4711-AF22-137B4AAEF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7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4BF5D-0B06-49EE-9608-F57F387DE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97334-7EE6-47DA-BFC9-BC13AF8F6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4C8D1-3F79-4E86-8FC1-ED0838F8A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88801-5059-4192-8A1C-71404E33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89E56-FC4B-413D-840E-15F3673C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4A400-3066-48F0-A808-A43345B5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B2C4C-254C-47EA-817F-D9A7F44F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16708C-FD3F-4162-9720-07B4B9A281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C1F35-0F2E-49EC-9613-F6AB824C0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33236-CE97-47DD-9130-AEC9952A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B91D9-AB26-470F-82BC-55503DA40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1A523-6536-46F9-9139-CD475AB4B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90FFFB-7665-41DC-BB5E-FA8F74DE0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69F72-7173-4C03-BF98-06E847A26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52AB3-6918-47AB-BAEC-B6BA19D0A3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960B7-9DFE-4796-A6B1-C03ADFFB4E0B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E1C98-4893-4449-80F5-FBBD533B1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F8B45-9756-4A65-8786-FD28A727A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3D21C-6D14-4266-9A2A-9CA6A649A8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013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40671DCF52636FE3" TargetMode="External"/><Relationship Id="rId2" Type="http://schemas.openxmlformats.org/officeDocument/2006/relationships/hyperlink" Target="https://www.bbc.co.uk/bitesize/examspecs/zdb6xyc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dramaonlinelibrary.com/login?recentUrl=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5D70C-EB61-4C20-AA58-732BE08BFE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0194"/>
            <a:ext cx="9144000" cy="913827"/>
          </a:xfrm>
        </p:spPr>
        <p:txBody>
          <a:bodyPr>
            <a:normAutofit/>
          </a:bodyPr>
          <a:lstStyle/>
          <a:p>
            <a:r>
              <a:rPr lang="en-GB" sz="4800" dirty="0"/>
              <a:t>Year 10 Drama Summer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1CC88-D83A-4D60-A38C-88C5BDABB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076" y="1876932"/>
            <a:ext cx="4518582" cy="196920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b="1" u="sng" dirty="0"/>
              <a:t>Task for all:</a:t>
            </a:r>
          </a:p>
          <a:p>
            <a:r>
              <a:rPr lang="en-GB" dirty="0"/>
              <a:t>To learn your lines, blocking, objectives and actions for your extract ready to be off script by September.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11C113B-BD59-4F66-A305-37ACB9FE7241}"/>
              </a:ext>
            </a:extLst>
          </p:cNvPr>
          <p:cNvSpPr txBox="1">
            <a:spLocks/>
          </p:cNvSpPr>
          <p:nvPr/>
        </p:nvSpPr>
        <p:spPr>
          <a:xfrm>
            <a:off x="355076" y="4065521"/>
            <a:ext cx="4518582" cy="24389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u="sng" dirty="0"/>
              <a:t>Line learning tips: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Download Luna Lines and record yourself speaking the 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Ask someone to test you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Look, cover, check and repeat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Write the first letters of each word in a sentence down. (e.g. Hello, how are you? = H </a:t>
            </a:r>
            <a:r>
              <a:rPr lang="en-GB" dirty="0" err="1"/>
              <a:t>H</a:t>
            </a:r>
            <a:r>
              <a:rPr lang="en-GB" dirty="0"/>
              <a:t> A 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C516C56-DC84-42EF-9E20-2384500E5CC5}"/>
              </a:ext>
            </a:extLst>
          </p:cNvPr>
          <p:cNvSpPr txBox="1">
            <a:spLocks/>
          </p:cNvSpPr>
          <p:nvPr/>
        </p:nvSpPr>
        <p:spPr>
          <a:xfrm>
            <a:off x="5453407" y="1876932"/>
            <a:ext cx="6383517" cy="43070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u="sng" dirty="0"/>
              <a:t>Extension Tasks:</a:t>
            </a:r>
          </a:p>
          <a:p>
            <a:r>
              <a:rPr lang="en-GB" dirty="0"/>
              <a:t>To access: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BBC Bitesize and explore the </a:t>
            </a:r>
            <a:r>
              <a:rPr lang="en-GB" b="1" dirty="0"/>
              <a:t>Scripted drama </a:t>
            </a:r>
            <a:r>
              <a:rPr lang="en-GB" dirty="0"/>
              <a:t>sections </a:t>
            </a:r>
            <a:r>
              <a:rPr lang="en-GB" sz="1900" dirty="0">
                <a:hlinkClick r:id="rId2"/>
              </a:rPr>
              <a:t>https://www.bbc.co.uk/bitesize/examspecs/zdb6xyc</a:t>
            </a:r>
            <a:r>
              <a:rPr lang="en-GB" sz="1900" dirty="0"/>
              <a:t> </a:t>
            </a:r>
            <a:endParaRPr lang="en-GB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 National Theatre YouTube channel and explore the ‘Acting’ playlist </a:t>
            </a:r>
            <a:r>
              <a:rPr lang="en-GB" sz="1900" dirty="0">
                <a:hlinkClick r:id="rId3"/>
              </a:rPr>
              <a:t>https://www.youtube.com/playlist?list=PL40671DCF52636FE3</a:t>
            </a:r>
            <a:r>
              <a:rPr lang="en-GB" sz="19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Watch some online plays </a:t>
            </a:r>
            <a:r>
              <a:rPr lang="en-GB" sz="1900" dirty="0">
                <a:hlinkClick r:id="rId4"/>
              </a:rPr>
              <a:t>https://www.dramaonlinelibrary.com/login?recentUrl=/</a:t>
            </a:r>
            <a:r>
              <a:rPr lang="en-GB" sz="1900" dirty="0"/>
              <a:t> </a:t>
            </a:r>
          </a:p>
          <a:p>
            <a:r>
              <a:rPr lang="en-GB" sz="1900" dirty="0"/>
              <a:t>Use the USERNAME: 8Li&amp;5Qn)</a:t>
            </a:r>
          </a:p>
          <a:p>
            <a:r>
              <a:rPr lang="en-GB" sz="1900" dirty="0"/>
              <a:t> PASSWORD: 6Be!2Cn. (full stop)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6719A6-FD04-4400-A427-69FD4D71AE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125" y="4423739"/>
            <a:ext cx="506479" cy="50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25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10 Drama Summer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10 Drama Summer Work</dc:title>
  <dc:creator>David Page</dc:creator>
  <cp:lastModifiedBy>David Page</cp:lastModifiedBy>
  <cp:revision>4</cp:revision>
  <dcterms:created xsi:type="dcterms:W3CDTF">2024-07-19T07:27:52Z</dcterms:created>
  <dcterms:modified xsi:type="dcterms:W3CDTF">2024-07-19T07:55:01Z</dcterms:modified>
</cp:coreProperties>
</file>