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096C-22E9-4940-B4B8-025F717B94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31B613-8370-4E16-9336-636807AC1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70B01-FC4E-42A7-830E-A3922F8EF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D144-BBD4-4A1B-A17C-03F923FC54B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74793-05D2-4507-A0F6-DD515E870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CD823-2195-4181-A06B-6E2958E31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B645-9FBF-4D7F-99C9-A90D0D13B7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443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05AF3-CBCF-452A-9FE5-0F859EF70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836173-24FB-44FF-BD27-AE2DA7487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B0985-19DD-40BD-B2BD-4094C743E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D144-BBD4-4A1B-A17C-03F923FC54B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3405A-EB8A-4172-AC2E-5E5E78A4E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B4AF1-7E22-41B3-B5FA-8C3AFAD5F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B645-9FBF-4D7F-99C9-A90D0D13B7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1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07D489-B161-49A5-9CAE-15220C144E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859D60-B8D5-4CEF-AE14-691E9B7861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2FB725-C1D7-4095-8988-0D5A912EE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D144-BBD4-4A1B-A17C-03F923FC54B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F4F86-52E5-4DE4-992F-C52111C6E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00474-05AF-4627-B7E8-DB6FC18E9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B645-9FBF-4D7F-99C9-A90D0D13B7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2502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0896D-137B-4FD3-9A00-D2653B69F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86DD0B-D438-48F4-BC72-FC3B7800DE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DB17C-139B-4F27-8BFE-42AB4F13A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D144-BBD4-4A1B-A17C-03F923FC54B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2EB93-01D8-4385-8595-AAF3C5056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F5A12-3EF9-4B56-B266-0725C38EA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B645-9FBF-4D7F-99C9-A90D0D13B7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066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007D4-48E0-4B39-B608-4CAC7DD23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3686A-77F5-4423-9F46-933D7A162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05697-C34A-48C1-8978-66692AC63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D144-BBD4-4A1B-A17C-03F923FC54B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5DD6B-BAC8-4983-8FF8-DB07340F4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1471E-835C-450F-8862-65E885194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B645-9FBF-4D7F-99C9-A90D0D13B7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068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77B38-B439-4139-9F89-CD9E75E82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BE578-2782-4B0B-AA53-6A47002E3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E2A92E-07B1-4CDF-9CB5-F361208AD4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65229-3F5E-48AB-AA59-7242A669A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D144-BBD4-4A1B-A17C-03F923FC54B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4023E-2121-47D4-8D07-D937A70E0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33F5E6-D62E-4FAB-9778-88AF1E496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B645-9FBF-4D7F-99C9-A90D0D13B7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044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F58AE-874B-41ED-B2CC-940E345FA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38609F-7DAF-48F0-A2C4-BA4E81071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0843FE-D8CB-46C2-8A71-0650FEC49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C2FC6B-9760-4496-AA27-18D920CA2C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12D993-AED9-4BF0-AD56-D03B6071F3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A2771A-06E2-4FAB-B28F-4E01BF48E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D144-BBD4-4A1B-A17C-03F923FC54B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D86BEB-C83E-4E54-8B3A-0A5F2EBCD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69980C-F87F-4604-B1D8-54A4D164C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B645-9FBF-4D7F-99C9-A90D0D13B7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505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81C90-53AA-4D0B-935B-514ECCD9D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BCDEB2-E104-460F-9516-9EF4D3798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D144-BBD4-4A1B-A17C-03F923FC54B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C482FB-050F-4845-BFDB-0F6120C99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3FD962-AE1B-4CF6-94EB-A2DF3D739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B645-9FBF-4D7F-99C9-A90D0D13B7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639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4FCC87-109C-4307-84AB-0499C768E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D144-BBD4-4A1B-A17C-03F923FC54B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321FE8-5E29-437E-8FBC-FF2D0E38B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7752AC-E059-412E-8FA8-FA1535AEB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B645-9FBF-4D7F-99C9-A90D0D13B7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267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0DAD4-AD63-4DF0-887F-FB11D3566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84FA9-8B0C-4820-BB27-BA20EF7D6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F18A56-45A9-4560-8AB7-952F721B1E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93C856-0376-45B6-837A-AC6349F14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D144-BBD4-4A1B-A17C-03F923FC54B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444B24-4200-4AEC-95DE-4CB792483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7F762A-098B-48C6-B2DC-531612B70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B645-9FBF-4D7F-99C9-A90D0D13B7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510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5D572-63DA-4013-B26A-4DEFDEE87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533391-9C9A-4212-A971-4B4E3D624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1ADA04-C519-416B-8821-5837CCEAE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FEDB16-8EC3-4E70-AC22-991E68AF4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0D144-BBD4-4A1B-A17C-03F923FC54B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16798F-BF0D-4EF6-B151-A9065FF88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99264-7B7E-4BEC-BD48-41AF8058B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B645-9FBF-4D7F-99C9-A90D0D13B7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411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F77ED4-A35F-4E06-AD6D-FD4424996E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D1C64-F6D9-4FC8-8FC3-98284E8F50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1E6A3-5CAD-43A5-A61E-2A82D9EA0E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0D144-BBD4-4A1B-A17C-03F923FC54B5}" type="datetimeFigureOut">
              <a:rPr lang="en-GB" smtClean="0"/>
              <a:t>17/07/2024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1DA8A-4F7D-4370-9ED6-E8B0AB755D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95F5F-DBE1-4C55-B074-FB48163250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DB645-9FBF-4D7F-99C9-A90D0D13B7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0769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resources.wjec.co.uk/Pages/ResourceSingle.aspx?rIid=4864&amp;_gl=1*1eaf5pn*_ga*MTk4MDkyMzI5Ny4xNzIxMjEwOTk1*_ga_WVT2ZYV72W*MTcyMTIxMDk5NS4xLjAuMTcyMTIxMDk5OS41Ni4wLjA.&amp;_ga=2.245232966.277010956.1721210995-1980923297.1721210995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1D187-8894-4EF7-8F1A-02B7F8456A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4293"/>
            <a:ext cx="9144000" cy="2387600"/>
          </a:xfrm>
        </p:spPr>
        <p:txBody>
          <a:bodyPr/>
          <a:lstStyle/>
          <a:p>
            <a:r>
              <a:rPr lang="en-GB" b="1" dirty="0"/>
              <a:t>Year 10 – 11 Catering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961EDD-352A-44EF-AB3A-CBA7D72A65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0120" y="3104887"/>
            <a:ext cx="9451759" cy="2940805"/>
          </a:xfrm>
        </p:spPr>
        <p:txBody>
          <a:bodyPr>
            <a:normAutofit fontScale="92500" lnSpcReduction="10000"/>
          </a:bodyPr>
          <a:lstStyle/>
          <a:p>
            <a:r>
              <a:rPr lang="en-GB" sz="1800" dirty="0"/>
              <a:t>Over the summer please take time to create revision resources using the link, topic list, and knowledge organisers provided. Remember you can create resources that work for you.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Mind maps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Flashcards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PowerPoints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dirty="0"/>
              <a:t>Revision Grids/Clocks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/>
          </a:p>
          <a:p>
            <a:r>
              <a:rPr lang="en-GB" sz="1800" dirty="0">
                <a:hlinkClick r:id="rId2"/>
              </a:rPr>
              <a:t>https://resources.wjec.co.uk/Pages/ResourceSingle.aspx?rIid=4864&amp;_gl=1*1eaf5pn*_ga*MTk4MDkyMzI5Ny4xNzIxMjEwOTk1*_ga_WVT2ZYV72W*MTcyMTIxMDk5NS4xLjAuMTcyMTIxMDk5OS41Ni4wLjA.&amp;_ga=2.245232966.277010956.1721210995-1980923297.1721210995</a:t>
            </a:r>
            <a:r>
              <a:rPr lang="en-GB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8001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E219377-098A-481D-B694-212BAF357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Topics you need to revise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15565F3-1550-4A81-9F60-08F9188FF8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GB" dirty="0"/>
              <a:t>Contributing factors to the success of hospitality and catering provision</a:t>
            </a:r>
          </a:p>
          <a:p>
            <a:r>
              <a:rPr lang="en-GB" dirty="0"/>
              <a:t>Standards and ratings</a:t>
            </a:r>
          </a:p>
          <a:p>
            <a:r>
              <a:rPr lang="en-GB" dirty="0"/>
              <a:t>Types of H&amp;C provision</a:t>
            </a:r>
          </a:p>
          <a:p>
            <a:r>
              <a:rPr lang="en-GB" dirty="0"/>
              <a:t>Types of service in commercial and non-commercial provisions</a:t>
            </a:r>
          </a:p>
          <a:p>
            <a:r>
              <a:rPr lang="en-GB" dirty="0"/>
              <a:t>Types of employment/roles and responsibilities</a:t>
            </a:r>
          </a:p>
          <a:p>
            <a:r>
              <a:rPr lang="en-GB" dirty="0"/>
              <a:t>Working conditions in the H&amp;C</a:t>
            </a:r>
          </a:p>
          <a:p>
            <a:r>
              <a:rPr lang="en-GB" dirty="0"/>
              <a:t>Health &amp; Safety in hospitality and catering provisions</a:t>
            </a:r>
          </a:p>
          <a:p>
            <a:r>
              <a:rPr lang="en-GB" dirty="0"/>
              <a:t>Food Safety</a:t>
            </a:r>
          </a:p>
          <a:p>
            <a:r>
              <a:rPr lang="en-GB" dirty="0"/>
              <a:t>The operation of front and back of house</a:t>
            </a:r>
          </a:p>
          <a:p>
            <a:r>
              <a:rPr lang="en-GB" dirty="0"/>
              <a:t>Kitchen Equipment</a:t>
            </a:r>
          </a:p>
          <a:p>
            <a:r>
              <a:rPr lang="en-GB" dirty="0"/>
              <a:t>The operation of the kitchen</a:t>
            </a:r>
          </a:p>
          <a:p>
            <a:r>
              <a:rPr lang="en-GB" dirty="0"/>
              <a:t>Food-related ill health</a:t>
            </a:r>
          </a:p>
          <a:p>
            <a:r>
              <a:rPr lang="en-GB" dirty="0"/>
              <a:t>Symptoms &amp; signs of food induced ill health</a:t>
            </a:r>
          </a:p>
          <a:p>
            <a:r>
              <a:rPr lang="en-GB" dirty="0"/>
              <a:t>Preventative control measures of food induced ill-health</a:t>
            </a:r>
          </a:p>
          <a:p>
            <a:r>
              <a:rPr lang="en-GB" dirty="0"/>
              <a:t>The Environmental Health Officer</a:t>
            </a:r>
          </a:p>
        </p:txBody>
      </p:sp>
    </p:spTree>
    <p:extLst>
      <p:ext uri="{BB962C8B-B14F-4D97-AF65-F5344CB8AC3E}">
        <p14:creationId xmlns:p14="http://schemas.microsoft.com/office/powerpoint/2010/main" val="80924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F57D74F64D184CB6D69779B2F690CB" ma:contentTypeVersion="15" ma:contentTypeDescription="Create a new document." ma:contentTypeScope="" ma:versionID="938d85168510f3e0aae2104c3ca9fcfb">
  <xsd:schema xmlns:xsd="http://www.w3.org/2001/XMLSchema" xmlns:xs="http://www.w3.org/2001/XMLSchema" xmlns:p="http://schemas.microsoft.com/office/2006/metadata/properties" xmlns:ns2="0a9e03f9-d863-4bd4-9da4-021144884c07" xmlns:ns3="b0b491b5-0359-4501-8d66-ba4d8fcd8de5" targetNamespace="http://schemas.microsoft.com/office/2006/metadata/properties" ma:root="true" ma:fieldsID="3aef51ef8899a42f7bca704c3d6e9147" ns2:_="" ns3:_="">
    <xsd:import namespace="0a9e03f9-d863-4bd4-9da4-021144884c07"/>
    <xsd:import namespace="b0b491b5-0359-4501-8d66-ba4d8fcd8de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OCR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9e03f9-d863-4bd4-9da4-021144884c0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b188733a-cc3a-4595-8708-0f4c12eac03d}" ma:internalName="TaxCatchAll" ma:showField="CatchAllData" ma:web="0a9e03f9-d863-4bd4-9da4-021144884c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b491b5-0359-4501-8d66-ba4d8fcd8d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4d130c82-3eaf-4d6e-aa95-a900597639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0b491b5-0359-4501-8d66-ba4d8fcd8de5">
      <Terms xmlns="http://schemas.microsoft.com/office/infopath/2007/PartnerControls"/>
    </lcf76f155ced4ddcb4097134ff3c332f>
    <TaxCatchAll xmlns="0a9e03f9-d863-4bd4-9da4-021144884c07"/>
  </documentManagement>
</p:properties>
</file>

<file path=customXml/itemProps1.xml><?xml version="1.0" encoding="utf-8"?>
<ds:datastoreItem xmlns:ds="http://schemas.openxmlformats.org/officeDocument/2006/customXml" ds:itemID="{71D39333-A2AA-4BC2-A955-82AAB844F2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9e03f9-d863-4bd4-9da4-021144884c07"/>
    <ds:schemaRef ds:uri="b0b491b5-0359-4501-8d66-ba4d8fcd8d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763539-0C82-41B4-B179-E08D7202980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1590F29-20AD-4068-BAA1-8CB7172D0F6D}">
  <ds:schemaRefs>
    <ds:schemaRef ds:uri="b0b491b5-0359-4501-8d66-ba4d8fcd8de5"/>
    <ds:schemaRef ds:uri="http://purl.org/dc/terms/"/>
    <ds:schemaRef ds:uri="http://schemas.openxmlformats.org/package/2006/metadata/core-properties"/>
    <ds:schemaRef ds:uri="0a9e03f9-d863-4bd4-9da4-021144884c07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Year 10 – 11 Catering</vt:lpstr>
      <vt:lpstr>Topics you need to revise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10 – 11 Catering</dc:title>
  <dc:creator>Jessica Starling</dc:creator>
  <cp:lastModifiedBy>Jessica Starling</cp:lastModifiedBy>
  <cp:revision>2</cp:revision>
  <dcterms:created xsi:type="dcterms:W3CDTF">2024-07-17T10:10:39Z</dcterms:created>
  <dcterms:modified xsi:type="dcterms:W3CDTF">2024-07-17T10:11:27Z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0x010100EBF57D74F64D184CB6D69779B2F690CB</vt:lpwstr>
  </property>
</Properties>
</file>