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19E863-0158-45B5-A5DD-3510C37ED5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2E128D-BB95-4F37-A10F-FF2B09DBD2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335ED3-A83D-4F24-8478-E2091F517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D010F-7311-4CF5-8381-2ED4BA53AB24}" type="datetimeFigureOut">
              <a:rPr lang="en-GB" smtClean="0"/>
              <a:t>19/07/2024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1DB86F-1F37-4D54-A421-EB90545BAA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BE77E8-AE84-46F6-8EAC-1F8F98372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5BE6F-E98D-40B5-AD5F-366E7C7FC2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7692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E76C40-9864-430E-B70A-5C251CCE6F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793864-EB28-421C-B571-37DACEAA7F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DEB09D-6621-40FD-97F4-AB44CE3783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D010F-7311-4CF5-8381-2ED4BA53AB24}" type="datetimeFigureOut">
              <a:rPr lang="en-GB" smtClean="0"/>
              <a:t>19/07/2024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F05DF2-0B4F-4FB3-AFC9-466504942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67D6C8-F15D-4165-AE57-7D9B980BD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5BE6F-E98D-40B5-AD5F-366E7C7FC2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692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5DD1FAA-2FE6-4808-98C0-12F36FA96B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AFFAA7E-31D9-4955-A96E-2CFB4D081E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B4DB45-A2A2-42B6-9972-A5F2813C8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D010F-7311-4CF5-8381-2ED4BA53AB24}" type="datetimeFigureOut">
              <a:rPr lang="en-GB" smtClean="0"/>
              <a:t>19/07/2024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243793-524E-4662-BA72-0B3801C20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E4DD9F-38E0-4478-997C-10EF91EC1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5BE6F-E98D-40B5-AD5F-366E7C7FC2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8913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25441F-B301-487D-A413-9EC8D49EB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12332B-D1D3-418A-9E53-CB9D93EA49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F8C760-4015-4E4E-AF0A-0EE92CE64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D010F-7311-4CF5-8381-2ED4BA53AB24}" type="datetimeFigureOut">
              <a:rPr lang="en-GB" smtClean="0"/>
              <a:t>19/07/2024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C0ABF8-8FE6-4176-91B0-C165B8437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9FA0A9-F9FB-49DE-B731-A3708A8AD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5BE6F-E98D-40B5-AD5F-366E7C7FC2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2479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CA1FC3-772E-4EC3-9226-9A641765C0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38FF4F-1B5B-47E3-937B-F8ED2FB41F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5CBBB1-D311-417B-9376-543B4CB893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D010F-7311-4CF5-8381-2ED4BA53AB24}" type="datetimeFigureOut">
              <a:rPr lang="en-GB" smtClean="0"/>
              <a:t>19/07/2024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36859F-EFF4-4A2D-89E4-0F3D355D1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B06049-F0FE-4377-BD82-4BBD666BA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5BE6F-E98D-40B5-AD5F-366E7C7FC2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2962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9DCC09-0AF7-4832-B407-A0C685631C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5A9986-95B2-4CE1-8DDD-DCC5F891A4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2B54FF-0506-418E-832F-7A17E51281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F20BF0-0A92-483C-B062-2D0C035C41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D010F-7311-4CF5-8381-2ED4BA53AB24}" type="datetimeFigureOut">
              <a:rPr lang="en-GB" smtClean="0"/>
              <a:t>19/07/2024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4859B1-8ADF-4D69-8870-8F2322F23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02DE15-D36A-4517-9D09-BA0F50B74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5BE6F-E98D-40B5-AD5F-366E7C7FC2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3821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9D5CA6-AE9F-44EC-9501-DC70E8D7B6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3C2391-2AB7-408B-AC1B-A9D76ABB57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7254B5-107D-42AA-AD05-9B30DF7B8B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BBD8560-D74C-4903-A999-8FE3B81B12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680013-04D9-436C-9EB0-F41B95A037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54D1540-8ADD-4DD7-B94B-3EFC6C381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D010F-7311-4CF5-8381-2ED4BA53AB24}" type="datetimeFigureOut">
              <a:rPr lang="en-GB" smtClean="0"/>
              <a:t>19/07/2024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FFBF8D5-D4AC-46E3-A847-314A55B76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A32D8D1-CD95-48EE-9C70-74AC962F5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5BE6F-E98D-40B5-AD5F-366E7C7FC2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3349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78EA1E-2565-4384-8563-1A8A58A83C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0499F3-66F3-4E7B-A450-6808AC2BC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D010F-7311-4CF5-8381-2ED4BA53AB24}" type="datetimeFigureOut">
              <a:rPr lang="en-GB" smtClean="0"/>
              <a:t>19/07/2024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87541A-0CB8-43A9-ABA8-2DD1D55CD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D802C1-0E71-47DA-9EAD-1672B1749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5BE6F-E98D-40B5-AD5F-366E7C7FC2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0380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52D08BF-A5DB-4D41-AF6A-33A02DE7FE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D010F-7311-4CF5-8381-2ED4BA53AB24}" type="datetimeFigureOut">
              <a:rPr lang="en-GB" smtClean="0"/>
              <a:t>19/07/2024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CF130E-648B-4A77-A138-CD0DA4526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7318F1-373B-430E-AAFB-AD2D5C080E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5BE6F-E98D-40B5-AD5F-366E7C7FC2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6093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18ED9E-94BD-4284-B111-7320BE0E79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E3E066-F89F-4BD7-AA40-AB9F7CC49E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B27107-6034-4A5F-A946-96EA9ECC4A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D306E9-ED8B-40B4-861B-A0A026FD24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D010F-7311-4CF5-8381-2ED4BA53AB24}" type="datetimeFigureOut">
              <a:rPr lang="en-GB" smtClean="0"/>
              <a:t>19/07/2024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594A2D-1F52-4AE5-BB8A-57EDC3C66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8FC6CD-9B10-47D7-A777-4B2D16D53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5BE6F-E98D-40B5-AD5F-366E7C7FC2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0944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758FD-D5AD-44FD-81C1-A83621D73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770827F-E28E-4EC4-8A60-F94A8D5F0F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EC2A05-283F-4B64-8E01-AC863BA4F7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D0E560-ED8C-44CA-AB7A-FA4E79C25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D010F-7311-4CF5-8381-2ED4BA53AB24}" type="datetimeFigureOut">
              <a:rPr lang="en-GB" smtClean="0"/>
              <a:t>19/07/2024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A62C94-7782-4152-8C21-86B6097904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1CBE51-DF78-45D2-8D49-2B8ED5AC6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5BE6F-E98D-40B5-AD5F-366E7C7FC2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9825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819B9A-A987-402D-AB8E-84A120EC96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1E6231-15E0-4D96-A0A9-B6C011CA82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F83564-9E7A-45F6-B835-08D896D6B4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1D010F-7311-4CF5-8381-2ED4BA53AB24}" type="datetimeFigureOut">
              <a:rPr lang="en-GB" smtClean="0"/>
              <a:t>19/07/2024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7595CA-D7D8-4986-B3F4-34F1BD055C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4C0F02-8648-43C1-84D5-6066E2D8A4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25BE6F-E98D-40B5-AD5F-366E7C7FC2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2543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C88D55-1258-4C78-B27E-59EEA7DD314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19780B-D4F0-4C90-AEDE-A6F98881CC4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C5FE52B-F69D-41E0-B214-310E78E69D89}"/>
              </a:ext>
            </a:extLst>
          </p:cNvPr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0" dirty="0">
                <a:effectLst/>
              </a:rPr>
              <a:t> </a:t>
            </a: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72945D9-1DA4-4AE3-81B9-C3A098D3E27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489" t="27971" r="15788" b="17826"/>
          <a:stretch/>
        </p:blipFill>
        <p:spPr>
          <a:xfrm>
            <a:off x="566530" y="178904"/>
            <a:ext cx="11231218" cy="6374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98655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Thomas Redfern</dc:creator>
  <cp:lastModifiedBy>Thomas Redfern</cp:lastModifiedBy>
  <cp:revision>1</cp:revision>
  <dcterms:created xsi:type="dcterms:W3CDTF">2024-07-19T09:40:11Z</dcterms:created>
  <dcterms:modified xsi:type="dcterms:W3CDTF">2024-07-19T09:41:25Z</dcterms:modified>
</cp:coreProperties>
</file>