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90B47-2259-419B-8589-9464D24AD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FB3A3-B06E-4206-AB7F-1D384E57A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0783E-08B6-4528-A046-A11B9DCB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2A6B5-F5C3-4633-A8D9-96C20F38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7BA0E-E9CF-4AE5-B704-8A4FDAB5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562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EB164-309B-4FA5-99C3-AF7D94EE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68F3EF-AF14-4E09-82DD-73AB9BE80A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0900D-09A6-446D-B3EE-54C39EB6A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67D38-4E05-46F2-9902-C84BD76A9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99B70-CDBA-4ECD-92D1-C12551262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3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4C0888-4A01-4F47-9B5D-114D26E950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07B91-766D-4500-864C-39640AFDC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840CB-72D0-47F6-A11F-B72CBBBD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C2BA6-4C93-4757-918E-CBD2A7810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24A5E-9277-4CF2-967A-606196E5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7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05FCB-162D-4C69-8F38-334CC5283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32259-A83C-4DAB-A4D9-92AD8E4B2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22ECF-22E4-4964-9B56-A5F1D61B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BB63D-7826-4F09-964F-D6122450A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FB3B0-752C-4FA6-AEB7-D03C33FC9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58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5A525-C8A6-4596-BA01-0B82BA516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3404A8-2A1C-4B99-963E-CA4E72759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550AE-FF4E-47CF-A1E0-CD92E09D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D2CC8-E94A-4146-BE80-96169E46E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B1B7E-9D37-4BCD-BE1C-EE35AAC66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60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B11BE-2978-4DBA-B96A-14959DA3F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16178-83E6-437E-9ADF-6683C215F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60136D-66C5-4FC2-8114-AACE2D217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1D9572-7811-4097-A3A6-62170804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1372F-5C1C-49EF-9BEA-7434BF561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CBAF47-CE0C-4BC1-B4DC-5BC493EE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37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91005-4293-4744-8146-CE8F186A0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C8AE1-4BB3-4EF2-B997-1B040BF6B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4F68DB-84B9-4C19-85A0-9843DF6D1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22E4A9-13F5-41C1-B4E1-24EF091E6A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8E5E61-8BE9-44FB-9536-A5FA1709D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0EDE38-5DDE-4DAE-B835-24647DCD3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AB4819-7E5B-44C4-BD6D-0B314719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AEAE79-0A88-406A-BDEA-F732D13A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88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971DC-946C-448B-A46E-CD8397603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1B10CA-747C-4E35-ACE4-DD6155A52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86589-BE55-469D-A927-DC5DE776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7B571A-B7D2-41F7-A60A-9FE63B45D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67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D4AE18-40C7-4540-AAA3-DA6DC5149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FE675-7531-4208-B85C-2832B272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E54BED-4789-4105-A44A-17530874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19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0D2B1-3525-417E-ABAA-A160C9EF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44F2C-CF84-41BD-A51B-27113BD2A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EC3B0C-2B8D-41EA-9967-4A5DA0077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A715B-6D50-4E9E-8DC0-DE2C0EA0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83C82-8949-4500-ACB4-32FA77FE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17B92-11DE-46F9-BA4B-7B6432801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1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2DFB6-0A55-4D2C-ABE8-1D3A98BD1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8F3316-3B96-4032-B547-9202296A76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E5452-1EC1-463D-9B0D-FBB4D5AEF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3C2F2D-D9FF-49B2-B1B8-501602E41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2C522-3CD3-416F-9A8E-99B41C870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522DB-6BDA-4DD0-8E99-86A076EA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9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32504E-1687-4CBB-90E5-EB22355CC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F784C1-DD1E-4CAB-A371-385B816E5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2D1D5-620C-4FC5-8271-7BB581496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79ADA-0E81-46D3-B6DA-21D6565A588F}" type="datetimeFigureOut">
              <a:rPr lang="en-GB" smtClean="0"/>
              <a:t>27/06/2023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937DC-63D2-4E09-BE3D-4D0B2BE25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253A1-24EE-47C3-97A7-653492A130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F9A3-3654-4420-AA1E-379D24B14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373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C8296A-5697-4329-8EDF-E1C99C96C4AF}"/>
              </a:ext>
            </a:extLst>
          </p:cNvPr>
          <p:cNvSpPr/>
          <p:nvPr/>
        </p:nvSpPr>
        <p:spPr>
          <a:xfrm>
            <a:off x="649357" y="260350"/>
            <a:ext cx="10919791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sz="4800" b="1" dirty="0">
                <a:solidFill>
                  <a:schemeClr val="tx1"/>
                </a:solidFill>
              </a:rPr>
              <a:t>English Language - Summer Bridging Task</a:t>
            </a:r>
          </a:p>
        </p:txBody>
      </p:sp>
      <p:sp>
        <p:nvSpPr>
          <p:cNvPr id="34819" name="TextBox 2">
            <a:extLst>
              <a:ext uri="{FF2B5EF4-FFF2-40B4-BE49-F238E27FC236}">
                <a16:creationId xmlns:a16="http://schemas.microsoft.com/office/drawing/2014/main" id="{6679D77B-F7DC-4C3E-9B9E-922459B9E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374" y="1557339"/>
            <a:ext cx="10813773" cy="4603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/>
              <a:t>How does the media represent Language and Gender?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49BC53-C958-4F56-9E39-01E3FCBD2B48}"/>
              </a:ext>
            </a:extLst>
          </p:cNvPr>
          <p:cNvSpPr txBox="1"/>
          <p:nvPr/>
        </p:nvSpPr>
        <p:spPr>
          <a:xfrm>
            <a:off x="755375" y="2205039"/>
            <a:ext cx="10813772" cy="2308225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  <a:defRPr/>
            </a:pPr>
            <a:r>
              <a:rPr lang="en-GB" dirty="0">
                <a:latin typeface="Arial" charset="0"/>
                <a:cs typeface="Arial" charset="0"/>
              </a:rPr>
              <a:t>Investigate how the media (radio, TV and film) represent the language differences between men and women.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dirty="0">
                <a:latin typeface="Arial" charset="0"/>
                <a:cs typeface="Arial" charset="0"/>
              </a:rPr>
              <a:t>Consider who talks more and why?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dirty="0">
                <a:latin typeface="Arial" charset="0"/>
                <a:cs typeface="Arial" charset="0"/>
              </a:rPr>
              <a:t>Consider </a:t>
            </a:r>
            <a:r>
              <a:rPr lang="en-GB" dirty="0" err="1">
                <a:latin typeface="Arial" charset="0"/>
                <a:cs typeface="Arial" charset="0"/>
              </a:rPr>
              <a:t>Tannen’s</a:t>
            </a:r>
            <a:r>
              <a:rPr lang="en-GB" dirty="0">
                <a:latin typeface="Arial" charset="0"/>
                <a:cs typeface="Arial" charset="0"/>
              </a:rPr>
              <a:t> six contrasts – do they fit in with the media’s view?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dirty="0">
                <a:latin typeface="Arial" charset="0"/>
                <a:cs typeface="Arial" charset="0"/>
              </a:rPr>
              <a:t>Consider spoken language features that may be used more by certain genders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dirty="0">
                <a:latin typeface="Arial" charset="0"/>
                <a:cs typeface="Arial" charset="0"/>
              </a:rPr>
              <a:t>You may choose a series of films or soap opera episodes as a starting point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FC23F9-2E71-4257-A08C-20B123400009}"/>
              </a:ext>
            </a:extLst>
          </p:cNvPr>
          <p:cNvSpPr txBox="1"/>
          <p:nvPr/>
        </p:nvSpPr>
        <p:spPr>
          <a:xfrm>
            <a:off x="755374" y="4697414"/>
            <a:ext cx="10813771" cy="1754187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GB" u="sng" dirty="0">
                <a:latin typeface="Arial" charset="0"/>
                <a:cs typeface="Arial" charset="0"/>
              </a:rPr>
              <a:t>Overall Findings: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dirty="0">
                <a:latin typeface="Arial" charset="0"/>
                <a:cs typeface="Arial" charset="0"/>
              </a:rPr>
              <a:t>You should produce a report between 400 – 500 words 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dirty="0">
                <a:latin typeface="Arial" charset="0"/>
                <a:cs typeface="Arial" charset="0"/>
              </a:rPr>
              <a:t>You should include a bibliography which lists books and shows that helped you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dirty="0"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GB" b="1" dirty="0">
                <a:latin typeface="Arial" charset="0"/>
                <a:cs typeface="Arial" charset="0"/>
              </a:rPr>
              <a:t>*Remember the focus in on the language used – not the social behaviours*</a:t>
            </a:r>
          </a:p>
          <a:p>
            <a:pPr algn="ctr" eaLnBrk="1" hangingPunct="1">
              <a:defRPr/>
            </a:pPr>
            <a:r>
              <a:rPr lang="en-GB" b="1" dirty="0">
                <a:latin typeface="Arial" charset="0"/>
                <a:cs typeface="Arial" charset="0"/>
              </a:rPr>
              <a:t>**You could even add information about region too**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F57D74F64D184CB6D69779B2F690CB" ma:contentTypeVersion="14" ma:contentTypeDescription="Create a new document." ma:contentTypeScope="" ma:versionID="d4c6d729156b401d9ff6b4f51fde77c5">
  <xsd:schema xmlns:xsd="http://www.w3.org/2001/XMLSchema" xmlns:xs="http://www.w3.org/2001/XMLSchema" xmlns:p="http://schemas.microsoft.com/office/2006/metadata/properties" xmlns:ns2="0a9e03f9-d863-4bd4-9da4-021144884c07" xmlns:ns3="b0b491b5-0359-4501-8d66-ba4d8fcd8de5" targetNamespace="http://schemas.microsoft.com/office/2006/metadata/properties" ma:root="true" ma:fieldsID="6dcd0321ff3b14f5d26445bf50e2ed54" ns2:_="" ns3:_="">
    <xsd:import namespace="0a9e03f9-d863-4bd4-9da4-021144884c07"/>
    <xsd:import namespace="b0b491b5-0359-4501-8d66-ba4d8fcd8de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9e03f9-d863-4bd4-9da4-021144884c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b188733a-cc3a-4595-8708-0f4c12eac03d}" ma:internalName="TaxCatchAll" ma:showField="CatchAllData" ma:web="0a9e03f9-d863-4bd4-9da4-021144884c0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b491b5-0359-4501-8d66-ba4d8fcd8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d130c82-3eaf-4d6e-aa95-a900597639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0b491b5-0359-4501-8d66-ba4d8fcd8de5">
      <Terms xmlns="http://schemas.microsoft.com/office/infopath/2007/PartnerControls"/>
    </lcf76f155ced4ddcb4097134ff3c332f>
    <TaxCatchAll xmlns="0a9e03f9-d863-4bd4-9da4-021144884c07" xsi:nil="true"/>
  </documentManagement>
</p:properties>
</file>

<file path=customXml/itemProps1.xml><?xml version="1.0" encoding="utf-8"?>
<ds:datastoreItem xmlns:ds="http://schemas.openxmlformats.org/officeDocument/2006/customXml" ds:itemID="{FC627E15-38B6-4300-980A-0F0EEE96AE44}"/>
</file>

<file path=customXml/itemProps2.xml><?xml version="1.0" encoding="utf-8"?>
<ds:datastoreItem xmlns:ds="http://schemas.openxmlformats.org/officeDocument/2006/customXml" ds:itemID="{EA1747C9-51D7-4787-99C5-3257C631EC38}"/>
</file>

<file path=customXml/itemProps3.xml><?xml version="1.0" encoding="utf-8"?>
<ds:datastoreItem xmlns:ds="http://schemas.openxmlformats.org/officeDocument/2006/customXml" ds:itemID="{D75F161A-7ECF-4D45-8324-F5CB3FFB3F31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Brendan Parker</dc:creator>
  <cp:lastModifiedBy>Brendan Parker</cp:lastModifiedBy>
  <cp:revision>1</cp:revision>
  <dcterms:created xsi:type="dcterms:W3CDTF">2023-06-27T12:48:59Z</dcterms:created>
  <dcterms:modified xsi:type="dcterms:W3CDTF">2023-06-27T12:50:56Z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0x010100EBF57D74F64D184CB6D69779B2F690CB</vt:lpwstr>
  </property>
</Properties>
</file>