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8"/>
  </p:notesMasterIdLst>
  <p:sldIdLst>
    <p:sldId id="256" r:id="rId5"/>
    <p:sldId id="257" r:id="rId6"/>
    <p:sldId id="258" r:id="rId7"/>
  </p:sldIdLst>
  <p:sldSz cx="6858000" cy="9906000" type="A4"/>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hyl1s31O7WmB1/cgBiloRa+bWE8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F3D145D-CB58-4119-9DDF-BF87FB33847B}">
  <a:tblStyle styleId="{7F3D145D-CB58-4119-9DDF-BF87FB33847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67" autoAdjust="0"/>
  </p:normalViewPr>
  <p:slideViewPr>
    <p:cSldViewPr snapToGrid="0">
      <p:cViewPr varScale="1">
        <p:scale>
          <a:sx n="47" d="100"/>
          <a:sy n="47" d="100"/>
        </p:scale>
        <p:origin x="2746" y="53"/>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5" Type="http://customschemas.google.com/relationships/presentationmetadata" Target="metadata"/><Relationship Id="rId19" Type="http://schemas.openxmlformats.org/officeDocument/2006/relationships/tableStyles" Target="tableStyles.xml"/><Relationship Id="rId4"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 Street" userId="8a27eda0-6f37-4a0a-9da1-9c198ad1b0d5" providerId="ADAL" clId="{CA02BF8B-E07D-4BF3-A742-F8B25BF2ACB3}"/>
    <pc:docChg chg="custSel addSld delSld modSld">
      <pc:chgData name="L Street" userId="8a27eda0-6f37-4a0a-9da1-9c198ad1b0d5" providerId="ADAL" clId="{CA02BF8B-E07D-4BF3-A742-F8B25BF2ACB3}" dt="2024-07-01T14:20:50.246" v="1021" actId="2696"/>
      <pc:docMkLst>
        <pc:docMk/>
      </pc:docMkLst>
      <pc:sldChg chg="modSp">
        <pc:chgData name="L Street" userId="8a27eda0-6f37-4a0a-9da1-9c198ad1b0d5" providerId="ADAL" clId="{CA02BF8B-E07D-4BF3-A742-F8B25BF2ACB3}" dt="2024-07-01T12:14:03.475" v="233" actId="313"/>
        <pc:sldMkLst>
          <pc:docMk/>
          <pc:sldMk cId="2630589962" sldId="256"/>
        </pc:sldMkLst>
        <pc:spChg chg="mod">
          <ac:chgData name="L Street" userId="8a27eda0-6f37-4a0a-9da1-9c198ad1b0d5" providerId="ADAL" clId="{CA02BF8B-E07D-4BF3-A742-F8B25BF2ACB3}" dt="2024-07-01T12:14:03.475" v="233" actId="313"/>
          <ac:spMkLst>
            <pc:docMk/>
            <pc:sldMk cId="2630589962" sldId="256"/>
            <ac:spMk id="3" creationId="{3CEA1208-A326-47C6-8BBE-ABC358BE6262}"/>
          </ac:spMkLst>
        </pc:spChg>
      </pc:sldChg>
      <pc:sldChg chg="addSp delSp modSp">
        <pc:chgData name="L Street" userId="8a27eda0-6f37-4a0a-9da1-9c198ad1b0d5" providerId="ADAL" clId="{CA02BF8B-E07D-4BF3-A742-F8B25BF2ACB3}" dt="2024-07-01T12:13:51.523" v="230" actId="313"/>
        <pc:sldMkLst>
          <pc:docMk/>
          <pc:sldMk cId="2346356756" sldId="257"/>
        </pc:sldMkLst>
        <pc:spChg chg="del">
          <ac:chgData name="L Street" userId="8a27eda0-6f37-4a0a-9da1-9c198ad1b0d5" providerId="ADAL" clId="{CA02BF8B-E07D-4BF3-A742-F8B25BF2ACB3}" dt="2024-07-01T12:07:37.427" v="0" actId="478"/>
          <ac:spMkLst>
            <pc:docMk/>
            <pc:sldMk cId="2346356756" sldId="257"/>
            <ac:spMk id="6" creationId="{168B798B-E5BD-4C64-A811-FD289FA97A55}"/>
          </ac:spMkLst>
        </pc:spChg>
        <pc:spChg chg="del">
          <ac:chgData name="L Street" userId="8a27eda0-6f37-4a0a-9da1-9c198ad1b0d5" providerId="ADAL" clId="{CA02BF8B-E07D-4BF3-A742-F8B25BF2ACB3}" dt="2024-07-01T12:07:37.427" v="0" actId="478"/>
          <ac:spMkLst>
            <pc:docMk/>
            <pc:sldMk cId="2346356756" sldId="257"/>
            <ac:spMk id="9" creationId="{982961DF-9A2A-4FAD-AD42-4E984CB62D29}"/>
          </ac:spMkLst>
        </pc:spChg>
        <pc:spChg chg="del">
          <ac:chgData name="L Street" userId="8a27eda0-6f37-4a0a-9da1-9c198ad1b0d5" providerId="ADAL" clId="{CA02BF8B-E07D-4BF3-A742-F8B25BF2ACB3}" dt="2024-07-01T12:07:37.427" v="0" actId="478"/>
          <ac:spMkLst>
            <pc:docMk/>
            <pc:sldMk cId="2346356756" sldId="257"/>
            <ac:spMk id="10" creationId="{DE3A6B53-0DAD-41A4-A2EB-AA64458541E8}"/>
          </ac:spMkLst>
        </pc:spChg>
        <pc:spChg chg="del">
          <ac:chgData name="L Street" userId="8a27eda0-6f37-4a0a-9da1-9c198ad1b0d5" providerId="ADAL" clId="{CA02BF8B-E07D-4BF3-A742-F8B25BF2ACB3}" dt="2024-07-01T12:07:37.427" v="0" actId="478"/>
          <ac:spMkLst>
            <pc:docMk/>
            <pc:sldMk cId="2346356756" sldId="257"/>
            <ac:spMk id="12" creationId="{4230F4B3-F529-4A08-ABA3-95616C627817}"/>
          </ac:spMkLst>
        </pc:spChg>
        <pc:spChg chg="add mod">
          <ac:chgData name="L Street" userId="8a27eda0-6f37-4a0a-9da1-9c198ad1b0d5" providerId="ADAL" clId="{CA02BF8B-E07D-4BF3-A742-F8B25BF2ACB3}" dt="2024-07-01T12:12:15.733" v="39" actId="1076"/>
          <ac:spMkLst>
            <pc:docMk/>
            <pc:sldMk cId="2346356756" sldId="257"/>
            <ac:spMk id="14" creationId="{B0D61392-9D61-45DF-BF51-1756AAFE0834}"/>
          </ac:spMkLst>
        </pc:spChg>
        <pc:spChg chg="add mod">
          <ac:chgData name="L Street" userId="8a27eda0-6f37-4a0a-9da1-9c198ad1b0d5" providerId="ADAL" clId="{CA02BF8B-E07D-4BF3-A742-F8B25BF2ACB3}" dt="2024-07-01T12:12:08.863" v="37" actId="1076"/>
          <ac:spMkLst>
            <pc:docMk/>
            <pc:sldMk cId="2346356756" sldId="257"/>
            <ac:spMk id="15" creationId="{1948FAF5-90F5-43D6-A777-4231F97F3DC7}"/>
          </ac:spMkLst>
        </pc:spChg>
        <pc:spChg chg="add mod">
          <ac:chgData name="L Street" userId="8a27eda0-6f37-4a0a-9da1-9c198ad1b0d5" providerId="ADAL" clId="{CA02BF8B-E07D-4BF3-A742-F8B25BF2ACB3}" dt="2024-07-01T12:11:11.343" v="19" actId="403"/>
          <ac:spMkLst>
            <pc:docMk/>
            <pc:sldMk cId="2346356756" sldId="257"/>
            <ac:spMk id="16" creationId="{BF6493B3-47FB-4480-B0EB-38B9FDA511EA}"/>
          </ac:spMkLst>
        </pc:spChg>
        <pc:spChg chg="add mod">
          <ac:chgData name="L Street" userId="8a27eda0-6f37-4a0a-9da1-9c198ad1b0d5" providerId="ADAL" clId="{CA02BF8B-E07D-4BF3-A742-F8B25BF2ACB3}" dt="2024-07-01T12:12:10.673" v="38" actId="1076"/>
          <ac:spMkLst>
            <pc:docMk/>
            <pc:sldMk cId="2346356756" sldId="257"/>
            <ac:spMk id="17" creationId="{62425A2D-C5C1-4BFE-840B-A0B3ED03B5CE}"/>
          </ac:spMkLst>
        </pc:spChg>
        <pc:spChg chg="add mod">
          <ac:chgData name="L Street" userId="8a27eda0-6f37-4a0a-9da1-9c198ad1b0d5" providerId="ADAL" clId="{CA02BF8B-E07D-4BF3-A742-F8B25BF2ACB3}" dt="2024-07-01T12:12:55.663" v="46" actId="14100"/>
          <ac:spMkLst>
            <pc:docMk/>
            <pc:sldMk cId="2346356756" sldId="257"/>
            <ac:spMk id="18" creationId="{5D0E9329-9571-446B-89F5-2613CEE793D1}"/>
          </ac:spMkLst>
        </pc:spChg>
        <pc:spChg chg="add mod">
          <ac:chgData name="L Street" userId="8a27eda0-6f37-4a0a-9da1-9c198ad1b0d5" providerId="ADAL" clId="{CA02BF8B-E07D-4BF3-A742-F8B25BF2ACB3}" dt="2024-07-01T12:13:51.523" v="230" actId="313"/>
          <ac:spMkLst>
            <pc:docMk/>
            <pc:sldMk cId="2346356756" sldId="257"/>
            <ac:spMk id="19" creationId="{6CF7EA88-0FE7-4940-B710-4B8BEF44BAB6}"/>
          </ac:spMkLst>
        </pc:spChg>
        <pc:picChg chg="del">
          <ac:chgData name="L Street" userId="8a27eda0-6f37-4a0a-9da1-9c198ad1b0d5" providerId="ADAL" clId="{CA02BF8B-E07D-4BF3-A742-F8B25BF2ACB3}" dt="2024-07-01T12:07:38.901" v="1" actId="478"/>
          <ac:picMkLst>
            <pc:docMk/>
            <pc:sldMk cId="2346356756" sldId="257"/>
            <ac:picMk id="8" creationId="{AB04B501-4CE0-48D6-890E-2498F1DD601D}"/>
          </ac:picMkLst>
        </pc:picChg>
        <pc:picChg chg="del">
          <ac:chgData name="L Street" userId="8a27eda0-6f37-4a0a-9da1-9c198ad1b0d5" providerId="ADAL" clId="{CA02BF8B-E07D-4BF3-A742-F8B25BF2ACB3}" dt="2024-07-01T12:07:40.041" v="2" actId="478"/>
          <ac:picMkLst>
            <pc:docMk/>
            <pc:sldMk cId="2346356756" sldId="257"/>
            <ac:picMk id="11" creationId="{2931E458-C491-4A56-8311-D786DF316994}"/>
          </ac:picMkLst>
        </pc:picChg>
        <pc:picChg chg="add mod">
          <ac:chgData name="L Street" userId="8a27eda0-6f37-4a0a-9da1-9c198ad1b0d5" providerId="ADAL" clId="{CA02BF8B-E07D-4BF3-A742-F8B25BF2ACB3}" dt="2024-07-01T12:09:51.452" v="4" actId="1076"/>
          <ac:picMkLst>
            <pc:docMk/>
            <pc:sldMk cId="2346356756" sldId="257"/>
            <ac:picMk id="13" creationId="{141D62DB-BFAB-4FD6-8A2E-AE9A27D76B64}"/>
          </ac:picMkLst>
        </pc:picChg>
      </pc:sldChg>
      <pc:sldChg chg="addSp delSp modSp add">
        <pc:chgData name="L Street" userId="8a27eda0-6f37-4a0a-9da1-9c198ad1b0d5" providerId="ADAL" clId="{CA02BF8B-E07D-4BF3-A742-F8B25BF2ACB3}" dt="2024-07-01T12:49:37.359" v="1017" actId="2711"/>
        <pc:sldMkLst>
          <pc:docMk/>
          <pc:sldMk cId="3731175347" sldId="258"/>
        </pc:sldMkLst>
        <pc:spChg chg="del">
          <ac:chgData name="L Street" userId="8a27eda0-6f37-4a0a-9da1-9c198ad1b0d5" providerId="ADAL" clId="{CA02BF8B-E07D-4BF3-A742-F8B25BF2ACB3}" dt="2024-07-01T12:14:11.834" v="235" actId="478"/>
          <ac:spMkLst>
            <pc:docMk/>
            <pc:sldMk cId="3731175347" sldId="258"/>
            <ac:spMk id="2" creationId="{019D57D6-718B-4440-BDB3-C1DEDD84D57C}"/>
          </ac:spMkLst>
        </pc:spChg>
        <pc:spChg chg="del">
          <ac:chgData name="L Street" userId="8a27eda0-6f37-4a0a-9da1-9c198ad1b0d5" providerId="ADAL" clId="{CA02BF8B-E07D-4BF3-A742-F8B25BF2ACB3}" dt="2024-07-01T12:14:11.834" v="235" actId="478"/>
          <ac:spMkLst>
            <pc:docMk/>
            <pc:sldMk cId="3731175347" sldId="258"/>
            <ac:spMk id="3" creationId="{5C258CA8-74E1-40A9-AAAD-BBDF027748EE}"/>
          </ac:spMkLst>
        </pc:spChg>
        <pc:spChg chg="del">
          <ac:chgData name="L Street" userId="8a27eda0-6f37-4a0a-9da1-9c198ad1b0d5" providerId="ADAL" clId="{CA02BF8B-E07D-4BF3-A742-F8B25BF2ACB3}" dt="2024-07-01T12:14:11.834" v="235" actId="478"/>
          <ac:spMkLst>
            <pc:docMk/>
            <pc:sldMk cId="3731175347" sldId="258"/>
            <ac:spMk id="4" creationId="{089CFECD-392A-4858-948B-132CA8BB1E4A}"/>
          </ac:spMkLst>
        </pc:spChg>
        <pc:spChg chg="add mod">
          <ac:chgData name="L Street" userId="8a27eda0-6f37-4a0a-9da1-9c198ad1b0d5" providerId="ADAL" clId="{CA02BF8B-E07D-4BF3-A742-F8B25BF2ACB3}" dt="2024-07-01T12:49:37.359" v="1017" actId="2711"/>
          <ac:spMkLst>
            <pc:docMk/>
            <pc:sldMk cId="3731175347" sldId="258"/>
            <ac:spMk id="5" creationId="{F7C09742-8EE3-4A18-84DD-6FD2CB863E53}"/>
          </ac:spMkLst>
        </pc:spChg>
        <pc:spChg chg="add mod">
          <ac:chgData name="L Street" userId="8a27eda0-6f37-4a0a-9da1-9c198ad1b0d5" providerId="ADAL" clId="{CA02BF8B-E07D-4BF3-A742-F8B25BF2ACB3}" dt="2024-07-01T12:49:37.359" v="1017" actId="2711"/>
          <ac:spMkLst>
            <pc:docMk/>
            <pc:sldMk cId="3731175347" sldId="258"/>
            <ac:spMk id="6" creationId="{8867C1A0-27D8-4852-8CB5-86BD5F2DDB35}"/>
          </ac:spMkLst>
        </pc:spChg>
        <pc:spChg chg="add del mod">
          <ac:chgData name="L Street" userId="8a27eda0-6f37-4a0a-9da1-9c198ad1b0d5" providerId="ADAL" clId="{CA02BF8B-E07D-4BF3-A742-F8B25BF2ACB3}" dt="2024-07-01T12:16:33.068" v="276" actId="478"/>
          <ac:spMkLst>
            <pc:docMk/>
            <pc:sldMk cId="3731175347" sldId="258"/>
            <ac:spMk id="7" creationId="{CA7E4268-1C71-4816-9DC9-BD750DB00F5A}"/>
          </ac:spMkLst>
        </pc:spChg>
        <pc:spChg chg="add mod">
          <ac:chgData name="L Street" userId="8a27eda0-6f37-4a0a-9da1-9c198ad1b0d5" providerId="ADAL" clId="{CA02BF8B-E07D-4BF3-A742-F8B25BF2ACB3}" dt="2024-07-01T12:49:37.359" v="1017" actId="2711"/>
          <ac:spMkLst>
            <pc:docMk/>
            <pc:sldMk cId="3731175347" sldId="258"/>
            <ac:spMk id="9" creationId="{61109263-1970-4FF4-BB87-F879DC06D2E9}"/>
          </ac:spMkLst>
        </pc:spChg>
        <pc:spChg chg="add mod">
          <ac:chgData name="L Street" userId="8a27eda0-6f37-4a0a-9da1-9c198ad1b0d5" providerId="ADAL" clId="{CA02BF8B-E07D-4BF3-A742-F8B25BF2ACB3}" dt="2024-07-01T12:49:37.359" v="1017" actId="2711"/>
          <ac:spMkLst>
            <pc:docMk/>
            <pc:sldMk cId="3731175347" sldId="258"/>
            <ac:spMk id="10" creationId="{47E6B3B3-E376-4B13-91A3-24E5AC9F9A9F}"/>
          </ac:spMkLst>
        </pc:spChg>
        <pc:spChg chg="add mod">
          <ac:chgData name="L Street" userId="8a27eda0-6f37-4a0a-9da1-9c198ad1b0d5" providerId="ADAL" clId="{CA02BF8B-E07D-4BF3-A742-F8B25BF2ACB3}" dt="2024-07-01T12:49:37.359" v="1017" actId="2711"/>
          <ac:spMkLst>
            <pc:docMk/>
            <pc:sldMk cId="3731175347" sldId="258"/>
            <ac:spMk id="11" creationId="{8C787557-9559-4DB6-A428-2409C164D102}"/>
          </ac:spMkLst>
        </pc:spChg>
        <pc:spChg chg="add mod">
          <ac:chgData name="L Street" userId="8a27eda0-6f37-4a0a-9da1-9c198ad1b0d5" providerId="ADAL" clId="{CA02BF8B-E07D-4BF3-A742-F8B25BF2ACB3}" dt="2024-07-01T12:49:37.359" v="1017" actId="2711"/>
          <ac:spMkLst>
            <pc:docMk/>
            <pc:sldMk cId="3731175347" sldId="258"/>
            <ac:spMk id="12" creationId="{02FD950D-D3ED-46B8-BEE3-53F7E8EE2CA3}"/>
          </ac:spMkLst>
        </pc:spChg>
        <pc:spChg chg="add mod">
          <ac:chgData name="L Street" userId="8a27eda0-6f37-4a0a-9da1-9c198ad1b0d5" providerId="ADAL" clId="{CA02BF8B-E07D-4BF3-A742-F8B25BF2ACB3}" dt="2024-07-01T12:49:37.359" v="1017" actId="2711"/>
          <ac:spMkLst>
            <pc:docMk/>
            <pc:sldMk cId="3731175347" sldId="258"/>
            <ac:spMk id="13" creationId="{DBEEA8D8-421B-42D8-A22E-CC19494FCD59}"/>
          </ac:spMkLst>
        </pc:spChg>
        <pc:picChg chg="add mod">
          <ac:chgData name="L Street" userId="8a27eda0-6f37-4a0a-9da1-9c198ad1b0d5" providerId="ADAL" clId="{CA02BF8B-E07D-4BF3-A742-F8B25BF2ACB3}" dt="2024-07-01T12:18:43.128" v="284" actId="1076"/>
          <ac:picMkLst>
            <pc:docMk/>
            <pc:sldMk cId="3731175347" sldId="258"/>
            <ac:picMk id="8" creationId="{052BFB70-7D13-447D-B052-40C3EF4C06F5}"/>
          </ac:picMkLst>
        </pc:picChg>
        <pc:picChg chg="add mod modCrop">
          <ac:chgData name="L Street" userId="8a27eda0-6f37-4a0a-9da1-9c198ad1b0d5" providerId="ADAL" clId="{CA02BF8B-E07D-4BF3-A742-F8B25BF2ACB3}" dt="2024-07-01T12:18:51.116" v="288" actId="1076"/>
          <ac:picMkLst>
            <pc:docMk/>
            <pc:sldMk cId="3731175347" sldId="258"/>
            <ac:picMk id="3074" creationId="{6E8D9618-BA74-41E5-8C32-290323C1F00B}"/>
          </ac:picMkLst>
        </pc:picChg>
      </pc:sldChg>
      <pc:sldChg chg="del">
        <pc:chgData name="L Street" userId="8a27eda0-6f37-4a0a-9da1-9c198ad1b0d5" providerId="ADAL" clId="{CA02BF8B-E07D-4BF3-A742-F8B25BF2ACB3}" dt="2024-07-01T12:10:31.702" v="11" actId="2696"/>
        <pc:sldMkLst>
          <pc:docMk/>
          <pc:sldMk cId="4095274573" sldId="258"/>
        </pc:sldMkLst>
      </pc:sldChg>
      <pc:sldChg chg="addSp delSp modSp add del">
        <pc:chgData name="L Street" userId="8a27eda0-6f37-4a0a-9da1-9c198ad1b0d5" providerId="ADAL" clId="{CA02BF8B-E07D-4BF3-A742-F8B25BF2ACB3}" dt="2024-07-01T14:20:50.246" v="1020" actId="2696"/>
        <pc:sldMkLst>
          <pc:docMk/>
          <pc:sldMk cId="1608139567" sldId="259"/>
        </pc:sldMkLst>
        <pc:spChg chg="del">
          <ac:chgData name="L Street" userId="8a27eda0-6f37-4a0a-9da1-9c198ad1b0d5" providerId="ADAL" clId="{CA02BF8B-E07D-4BF3-A742-F8B25BF2ACB3}" dt="2024-07-01T12:47:48.122" v="990" actId="478"/>
          <ac:spMkLst>
            <pc:docMk/>
            <pc:sldMk cId="1608139567" sldId="259"/>
            <ac:spMk id="2" creationId="{39D08113-DCB5-4F89-B02E-FBC96719F611}"/>
          </ac:spMkLst>
        </pc:spChg>
        <pc:spChg chg="del">
          <ac:chgData name="L Street" userId="8a27eda0-6f37-4a0a-9da1-9c198ad1b0d5" providerId="ADAL" clId="{CA02BF8B-E07D-4BF3-A742-F8B25BF2ACB3}" dt="2024-07-01T12:47:48.122" v="990" actId="478"/>
          <ac:spMkLst>
            <pc:docMk/>
            <pc:sldMk cId="1608139567" sldId="259"/>
            <ac:spMk id="3" creationId="{7140FDFB-BD57-4112-AC1C-922ACE20407E}"/>
          </ac:spMkLst>
        </pc:spChg>
        <pc:spChg chg="del">
          <ac:chgData name="L Street" userId="8a27eda0-6f37-4a0a-9da1-9c198ad1b0d5" providerId="ADAL" clId="{CA02BF8B-E07D-4BF3-A742-F8B25BF2ACB3}" dt="2024-07-01T12:47:48.122" v="990" actId="478"/>
          <ac:spMkLst>
            <pc:docMk/>
            <pc:sldMk cId="1608139567" sldId="259"/>
            <ac:spMk id="4" creationId="{7557624C-C9F5-4C73-9358-684E15DDD87B}"/>
          </ac:spMkLst>
        </pc:spChg>
        <pc:spChg chg="add mod">
          <ac:chgData name="L Street" userId="8a27eda0-6f37-4a0a-9da1-9c198ad1b0d5" providerId="ADAL" clId="{CA02BF8B-E07D-4BF3-A742-F8B25BF2ACB3}" dt="2024-07-01T12:49:28.909" v="1016" actId="1076"/>
          <ac:spMkLst>
            <pc:docMk/>
            <pc:sldMk cId="1608139567" sldId="259"/>
            <ac:spMk id="5" creationId="{F6619960-D03C-4735-9A55-D3DE6921AE69}"/>
          </ac:spMkLst>
        </pc:spChg>
        <pc:picChg chg="add del">
          <ac:chgData name="L Street" userId="8a27eda0-6f37-4a0a-9da1-9c198ad1b0d5" providerId="ADAL" clId="{CA02BF8B-E07D-4BF3-A742-F8B25BF2ACB3}" dt="2024-07-01T14:20:48.059" v="1019" actId="478"/>
          <ac:picMkLst>
            <pc:docMk/>
            <pc:sldMk cId="1608139567" sldId="259"/>
            <ac:picMk id="6" creationId="{46D12FC8-5BFE-4303-9800-06B8CD438E97}"/>
          </ac:picMkLst>
        </pc:picChg>
      </pc:sldChg>
      <pc:sldChg chg="addSp delSp modSp add del">
        <pc:chgData name="L Street" userId="8a27eda0-6f37-4a0a-9da1-9c198ad1b0d5" providerId="ADAL" clId="{CA02BF8B-E07D-4BF3-A742-F8B25BF2ACB3}" dt="2024-07-01T12:24:06.449" v="609" actId="2696"/>
        <pc:sldMkLst>
          <pc:docMk/>
          <pc:sldMk cId="2536485002" sldId="259"/>
        </pc:sldMkLst>
        <pc:spChg chg="del">
          <ac:chgData name="L Street" userId="8a27eda0-6f37-4a0a-9da1-9c198ad1b0d5" providerId="ADAL" clId="{CA02BF8B-E07D-4BF3-A742-F8B25BF2ACB3}" dt="2024-07-01T12:23:05.711" v="572" actId="478"/>
          <ac:spMkLst>
            <pc:docMk/>
            <pc:sldMk cId="2536485002" sldId="259"/>
            <ac:spMk id="2" creationId="{3CAF52FE-C1C9-4DFD-8BC6-FFC11B88A9AB}"/>
          </ac:spMkLst>
        </pc:spChg>
        <pc:spChg chg="del">
          <ac:chgData name="L Street" userId="8a27eda0-6f37-4a0a-9da1-9c198ad1b0d5" providerId="ADAL" clId="{CA02BF8B-E07D-4BF3-A742-F8B25BF2ACB3}" dt="2024-07-01T12:23:05.711" v="572" actId="478"/>
          <ac:spMkLst>
            <pc:docMk/>
            <pc:sldMk cId="2536485002" sldId="259"/>
            <ac:spMk id="3" creationId="{2200BEED-6A05-4564-B373-3A4A860A1F6B}"/>
          </ac:spMkLst>
        </pc:spChg>
        <pc:spChg chg="add del mod">
          <ac:chgData name="L Street" userId="8a27eda0-6f37-4a0a-9da1-9c198ad1b0d5" providerId="ADAL" clId="{CA02BF8B-E07D-4BF3-A742-F8B25BF2ACB3}" dt="2024-07-01T12:24:04.719" v="608" actId="478"/>
          <ac:spMkLst>
            <pc:docMk/>
            <pc:sldMk cId="2536485002" sldId="259"/>
            <ac:spMk id="4" creationId="{A3E597CB-E425-4766-9A1B-D801F89732E4}"/>
          </ac:spMkLst>
        </pc:spChg>
      </pc:sldChg>
      <pc:sldMasterChg chg="delSldLayout">
        <pc:chgData name="L Street" userId="8a27eda0-6f37-4a0a-9da1-9c198ad1b0d5" providerId="ADAL" clId="{CA02BF8B-E07D-4BF3-A742-F8B25BF2ACB3}" dt="2024-07-01T14:20:50.246" v="1021" actId="2696"/>
        <pc:sldMasterMkLst>
          <pc:docMk/>
          <pc:sldMasterMk cId="0" sldId="2147483648"/>
        </pc:sldMasterMkLst>
        <pc:sldLayoutChg chg="del">
          <pc:chgData name="L Street" userId="8a27eda0-6f37-4a0a-9da1-9c198ad1b0d5" providerId="ADAL" clId="{CA02BF8B-E07D-4BF3-A742-F8B25BF2ACB3}" dt="2024-07-01T14:20:50.246" v="1021" actId="2696"/>
          <pc:sldLayoutMkLst>
            <pc:docMk/>
            <pc:sldMasterMk cId="0" sldId="2147483648"/>
            <pc:sldLayoutMk cId="0" sldId="2147483656"/>
          </pc:sldLayoutMkLst>
        </pc:sldLayoutChg>
      </pc:sldMasterChg>
    </pc:docChg>
  </pc:docChgLst>
  <pc:docChgLst>
    <pc:chgData name="L Street" userId="8a27eda0-6f37-4a0a-9da1-9c198ad1b0d5" providerId="ADAL" clId="{66C9DFA7-C37E-442B-869C-A314B9E63B89}"/>
    <pc:docChg chg="modSld">
      <pc:chgData name="L Street" userId="8a27eda0-6f37-4a0a-9da1-9c198ad1b0d5" providerId="ADAL" clId="{66C9DFA7-C37E-442B-869C-A314B9E63B89}" dt="2024-07-02T10:43:42.729" v="0" actId="20577"/>
      <pc:docMkLst>
        <pc:docMk/>
      </pc:docMkLst>
      <pc:sldChg chg="modSp">
        <pc:chgData name="L Street" userId="8a27eda0-6f37-4a0a-9da1-9c198ad1b0d5" providerId="ADAL" clId="{66C9DFA7-C37E-442B-869C-A314B9E63B89}" dt="2024-07-02T10:43:42.729" v="0" actId="20577"/>
        <pc:sldMkLst>
          <pc:docMk/>
          <pc:sldMk cId="2630589962" sldId="256"/>
        </pc:sldMkLst>
        <pc:spChg chg="mod">
          <ac:chgData name="L Street" userId="8a27eda0-6f37-4a0a-9da1-9c198ad1b0d5" providerId="ADAL" clId="{66C9DFA7-C37E-442B-869C-A314B9E63B89}" dt="2024-07-02T10:43:42.729" v="0" actId="20577"/>
          <ac:spMkLst>
            <pc:docMk/>
            <pc:sldMk cId="2630589962" sldId="256"/>
            <ac:spMk id="3" creationId="{3CEA1208-A326-47C6-8BBE-ABC358BE62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3150" y="744475"/>
            <a:ext cx="4532000" cy="37224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6513" cy="3722687"/>
          </a:xfrm>
        </p:spPr>
      </p:sp>
      <p:sp>
        <p:nvSpPr>
          <p:cNvPr id="3" name="Notes Placeholder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24753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8"/>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8"/>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2915543" y="1426283"/>
            <a:ext cx="3471863" cy="7039681"/>
          </a:xfrm>
          <a:prstGeom prst="rect">
            <a:avLst/>
          </a:prstGeom>
          <a:noFill/>
          <a:ln>
            <a:noFill/>
          </a:ln>
        </p:spPr>
      </p:sp>
      <p:sp>
        <p:nvSpPr>
          <p:cNvPr id="64" name="Google Shape;64;p11"/>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7" r:id="rId4"/>
    <p:sldLayoutId id="2147483658" r:id="rId5"/>
    <p:sldLayoutId id="2147483659"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Session3"/><Relationship Id="rId3" Type="http://schemas.openxmlformats.org/officeDocument/2006/relationships/hyperlink" Target="#Session1"/><Relationship Id="rId7" Type="http://schemas.openxmlformats.org/officeDocument/2006/relationships/hyperlink" Target="#Session2"/><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Session1_Section3"/><Relationship Id="rId5" Type="http://schemas.openxmlformats.org/officeDocument/2006/relationships/hyperlink" Target="#Session1_Section2"/><Relationship Id="rId10" Type="http://schemas.openxmlformats.org/officeDocument/2006/relationships/hyperlink" Target="https://www.open.edu/openlearn/languages/french/cultures/content-section-0?active-tab=content-tab" TargetMode="External"/><Relationship Id="rId4" Type="http://schemas.openxmlformats.org/officeDocument/2006/relationships/hyperlink" Target="#Session1_Section1"/><Relationship Id="rId9" Type="http://schemas.openxmlformats.org/officeDocument/2006/relationships/hyperlink" Target="#Session4"/></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podcast.duolingo.com/french" TargetMode="External"/><Relationship Id="rId5" Type="http://schemas.openxmlformats.org/officeDocument/2006/relationships/hyperlink" Target="https://francaisfacile.rfi.fr/fr/podcasts/journal-en-fran%C3%A7ais-facile/"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C0BD27-5046-4F6C-8D78-E24A7BA9BF3D}"/>
              </a:ext>
            </a:extLst>
          </p:cNvPr>
          <p:cNvSpPr txBox="1"/>
          <p:nvPr/>
        </p:nvSpPr>
        <p:spPr>
          <a:xfrm>
            <a:off x="720436" y="5688833"/>
            <a:ext cx="5417127" cy="1200329"/>
          </a:xfrm>
          <a:prstGeom prst="rect">
            <a:avLst/>
          </a:prstGeom>
          <a:noFill/>
        </p:spPr>
        <p:txBody>
          <a:bodyPr wrap="square" rtlCol="0">
            <a:spAutoFit/>
          </a:bodyPr>
          <a:lstStyle/>
          <a:p>
            <a:pPr algn="ctr"/>
            <a:r>
              <a:rPr lang="fr-FR" sz="2400" b="1" dirty="0">
                <a:latin typeface="Avenir Next LT Pro" panose="020B0504020202020204" pitchFamily="34" charset="0"/>
              </a:rPr>
              <a:t>GCSE to AS French </a:t>
            </a:r>
          </a:p>
          <a:p>
            <a:pPr algn="ctr"/>
            <a:endParaRPr lang="fr-FR" sz="2400" b="1" dirty="0">
              <a:latin typeface="Avenir Next LT Pro" panose="020B0504020202020204" pitchFamily="34" charset="0"/>
            </a:endParaRPr>
          </a:p>
          <a:p>
            <a:pPr algn="ctr"/>
            <a:r>
              <a:rPr lang="fr-FR" sz="2400" b="1" dirty="0">
                <a:latin typeface="Avenir Next LT Pro" panose="020B0504020202020204" pitchFamily="34" charset="0"/>
              </a:rPr>
              <a:t>Summer Transition Work</a:t>
            </a:r>
          </a:p>
        </p:txBody>
      </p:sp>
      <p:sp>
        <p:nvSpPr>
          <p:cNvPr id="3" name="TextBox 2">
            <a:extLst>
              <a:ext uri="{FF2B5EF4-FFF2-40B4-BE49-F238E27FC236}">
                <a16:creationId xmlns:a16="http://schemas.microsoft.com/office/drawing/2014/main" id="{3CEA1208-A326-47C6-8BBE-ABC358BE6262}"/>
              </a:ext>
            </a:extLst>
          </p:cNvPr>
          <p:cNvSpPr txBox="1"/>
          <p:nvPr/>
        </p:nvSpPr>
        <p:spPr>
          <a:xfrm>
            <a:off x="214744" y="7063886"/>
            <a:ext cx="6428509" cy="2308324"/>
          </a:xfrm>
          <a:prstGeom prst="rect">
            <a:avLst/>
          </a:prstGeom>
          <a:noFill/>
        </p:spPr>
        <p:txBody>
          <a:bodyPr wrap="square" rtlCol="0">
            <a:spAutoFit/>
          </a:bodyPr>
          <a:lstStyle/>
          <a:p>
            <a:pPr marL="285750" indent="-285750">
              <a:buFont typeface="Wingdings" panose="05000000000000000000" pitchFamily="2" charset="2"/>
              <a:buChar char="q"/>
            </a:pPr>
            <a:r>
              <a:rPr lang="en-GB" sz="1800" dirty="0">
                <a:latin typeface="Avenir Next LT Pro" panose="020B0504020202020204" pitchFamily="34" charset="0"/>
              </a:rPr>
              <a:t>Grammar worksheets &amp; practice questions</a:t>
            </a:r>
          </a:p>
          <a:p>
            <a:pPr marL="285750" indent="-285750">
              <a:buFont typeface="Wingdings" panose="05000000000000000000" pitchFamily="2" charset="2"/>
              <a:buChar char="q"/>
            </a:pPr>
            <a:endParaRPr lang="en-GB" sz="1800" dirty="0">
              <a:latin typeface="Avenir Next LT Pro" panose="020B0504020202020204" pitchFamily="34" charset="0"/>
            </a:endParaRPr>
          </a:p>
          <a:p>
            <a:pPr marL="285750" indent="-285750">
              <a:buFont typeface="Wingdings" panose="05000000000000000000" pitchFamily="2" charset="2"/>
              <a:buChar char="q"/>
            </a:pPr>
            <a:r>
              <a:rPr lang="en-GB" sz="1800" dirty="0">
                <a:latin typeface="Avenir Next LT Pro" panose="020B0504020202020204" pitchFamily="34" charset="0"/>
              </a:rPr>
              <a:t>Complete Open University course (5 hours total)</a:t>
            </a:r>
          </a:p>
          <a:p>
            <a:pPr marL="285750" indent="-285750">
              <a:buFont typeface="Wingdings" panose="05000000000000000000" pitchFamily="2" charset="2"/>
              <a:buChar char="q"/>
            </a:pPr>
            <a:endParaRPr lang="en-GB" sz="1800" dirty="0">
              <a:latin typeface="Avenir Next LT Pro" panose="020B0504020202020204" pitchFamily="34" charset="0"/>
            </a:endParaRPr>
          </a:p>
          <a:p>
            <a:pPr marL="285750" indent="-285750">
              <a:buFont typeface="Wingdings" panose="05000000000000000000" pitchFamily="2" charset="2"/>
              <a:buChar char="q"/>
            </a:pPr>
            <a:r>
              <a:rPr lang="en-GB" sz="1800" dirty="0">
                <a:latin typeface="Avenir Next LT Pro" panose="020B0504020202020204" pitchFamily="34" charset="0"/>
              </a:rPr>
              <a:t>Independent reading</a:t>
            </a:r>
          </a:p>
          <a:p>
            <a:pPr marL="285750" indent="-285750">
              <a:buFont typeface="Wingdings" panose="05000000000000000000" pitchFamily="2" charset="2"/>
              <a:buChar char="q"/>
            </a:pPr>
            <a:endParaRPr lang="en-GB" sz="1800" dirty="0">
              <a:latin typeface="Avenir Next LT Pro" panose="020B0504020202020204" pitchFamily="34" charset="0"/>
            </a:endParaRPr>
          </a:p>
          <a:p>
            <a:pPr marL="285750" indent="-285750">
              <a:buFont typeface="Wingdings" panose="05000000000000000000" pitchFamily="2" charset="2"/>
              <a:buChar char="q"/>
            </a:pPr>
            <a:r>
              <a:rPr lang="en-GB" sz="1800" dirty="0">
                <a:latin typeface="Avenir Next LT Pro" panose="020B0504020202020204" pitchFamily="34" charset="0"/>
              </a:rPr>
              <a:t>Independent listening</a:t>
            </a:r>
          </a:p>
          <a:p>
            <a:endParaRPr lang="en-GB" sz="1800" dirty="0">
              <a:latin typeface="Avenir Next LT Pro" panose="020B0504020202020204" pitchFamily="34" charset="0"/>
            </a:endParaRPr>
          </a:p>
        </p:txBody>
      </p:sp>
      <p:pic>
        <p:nvPicPr>
          <p:cNvPr id="4" name="Picture 3">
            <a:extLst>
              <a:ext uri="{FF2B5EF4-FFF2-40B4-BE49-F238E27FC236}">
                <a16:creationId xmlns:a16="http://schemas.microsoft.com/office/drawing/2014/main" id="{2BA21CCE-4D40-4B77-B7AF-10A448E8E275}"/>
              </a:ext>
            </a:extLst>
          </p:cNvPr>
          <p:cNvPicPr>
            <a:picLocks noChangeAspect="1"/>
          </p:cNvPicPr>
          <p:nvPr/>
        </p:nvPicPr>
        <p:blipFill>
          <a:blip r:embed="rId2"/>
          <a:stretch>
            <a:fillRect/>
          </a:stretch>
        </p:blipFill>
        <p:spPr>
          <a:xfrm>
            <a:off x="-14506" y="0"/>
            <a:ext cx="6887010" cy="5514109"/>
          </a:xfrm>
          <a:prstGeom prst="rect">
            <a:avLst/>
          </a:prstGeom>
        </p:spPr>
      </p:pic>
    </p:spTree>
    <p:extLst>
      <p:ext uri="{BB962C8B-B14F-4D97-AF65-F5344CB8AC3E}">
        <p14:creationId xmlns:p14="http://schemas.microsoft.com/office/powerpoint/2010/main" val="263058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41D62DB-BFAB-4FD6-8A2E-AE9A27D76B64}"/>
              </a:ext>
            </a:extLst>
          </p:cNvPr>
          <p:cNvPicPr>
            <a:picLocks noChangeAspect="1"/>
          </p:cNvPicPr>
          <p:nvPr/>
        </p:nvPicPr>
        <p:blipFill>
          <a:blip r:embed="rId2"/>
          <a:stretch>
            <a:fillRect/>
          </a:stretch>
        </p:blipFill>
        <p:spPr>
          <a:xfrm>
            <a:off x="126547" y="0"/>
            <a:ext cx="1314450" cy="1038225"/>
          </a:xfrm>
          <a:prstGeom prst="rect">
            <a:avLst/>
          </a:prstGeom>
        </p:spPr>
      </p:pic>
      <p:sp>
        <p:nvSpPr>
          <p:cNvPr id="14" name="Rectangle 13">
            <a:extLst>
              <a:ext uri="{FF2B5EF4-FFF2-40B4-BE49-F238E27FC236}">
                <a16:creationId xmlns:a16="http://schemas.microsoft.com/office/drawing/2014/main" id="{B0D61392-9D61-45DF-BF51-1756AAFE0834}"/>
              </a:ext>
            </a:extLst>
          </p:cNvPr>
          <p:cNvSpPr/>
          <p:nvPr/>
        </p:nvSpPr>
        <p:spPr>
          <a:xfrm>
            <a:off x="126547" y="6201163"/>
            <a:ext cx="6302829" cy="2704395"/>
          </a:xfrm>
          <a:prstGeom prst="rect">
            <a:avLst/>
          </a:prstGeom>
        </p:spPr>
        <p:txBody>
          <a:bodyPr wrap="square">
            <a:spAutoFit/>
          </a:bodyPr>
          <a:lstStyle/>
          <a:p>
            <a:pPr marL="342900" lvl="0" indent="-342900">
              <a:lnSpc>
                <a:spcPct val="150000"/>
              </a:lnSpc>
              <a:spcBef>
                <a:spcPts val="480"/>
              </a:spcBef>
              <a:buSzPts val="1000"/>
              <a:buFont typeface="Wingdings" panose="05000000000000000000" pitchFamily="2" charset="2"/>
              <a:buChar char="q"/>
              <a:tabLst>
                <a:tab pos="457200" algn="l"/>
              </a:tabLst>
            </a:pPr>
            <a:r>
              <a:rPr lang="en-GB" u="sng" dirty="0">
                <a:solidFill>
                  <a:srgbClr val="143748"/>
                </a:solidFill>
                <a:latin typeface="inherit"/>
                <a:ea typeface="Times New Roman" panose="02020603050405020304" pitchFamily="18" charset="0"/>
                <a:hlinkClick r:id="rId3"/>
              </a:rPr>
              <a:t>1 </a:t>
            </a:r>
            <a:r>
              <a:rPr lang="en-GB" u="sng" dirty="0" err="1">
                <a:solidFill>
                  <a:srgbClr val="143748"/>
                </a:solidFill>
                <a:latin typeface="inherit"/>
                <a:ea typeface="Times New Roman" panose="02020603050405020304" pitchFamily="18" charset="0"/>
                <a:hlinkClick r:id="rId3"/>
              </a:rPr>
              <a:t>En</a:t>
            </a:r>
            <a:r>
              <a:rPr lang="en-GB" u="sng" dirty="0">
                <a:solidFill>
                  <a:srgbClr val="143748"/>
                </a:solidFill>
                <a:latin typeface="inherit"/>
                <a:ea typeface="Times New Roman" panose="02020603050405020304" pitchFamily="18" charset="0"/>
                <a:hlinkClick r:id="rId3"/>
              </a:rPr>
              <a:t> </a:t>
            </a:r>
            <a:r>
              <a:rPr lang="en-GB" u="sng" dirty="0" err="1">
                <a:solidFill>
                  <a:srgbClr val="143748"/>
                </a:solidFill>
                <a:latin typeface="inherit"/>
                <a:ea typeface="Times New Roman" panose="02020603050405020304" pitchFamily="18" charset="0"/>
                <a:hlinkClick r:id="rId3"/>
              </a:rPr>
              <a:t>avant</a:t>
            </a:r>
            <a:r>
              <a:rPr lang="en-GB" u="sng" dirty="0">
                <a:solidFill>
                  <a:srgbClr val="143748"/>
                </a:solidFill>
                <a:latin typeface="inherit"/>
                <a:ea typeface="Times New Roman" panose="02020603050405020304" pitchFamily="18" charset="0"/>
                <a:hlinkClick r:id="rId3"/>
              </a:rPr>
              <a:t> la musique!</a:t>
            </a:r>
            <a:endParaRPr lang="fr-FR" dirty="0">
              <a:latin typeface="Arial" panose="020B0604020202020204" pitchFamily="34" charset="0"/>
              <a:ea typeface="Times New Roman" panose="02020603050405020304" pitchFamily="18" charset="0"/>
            </a:endParaRPr>
          </a:p>
          <a:p>
            <a:pPr marL="742950" lvl="1" indent="-285750">
              <a:lnSpc>
                <a:spcPct val="150000"/>
              </a:lnSpc>
              <a:spcAft>
                <a:spcPts val="480"/>
              </a:spcAft>
              <a:buSzPts val="1000"/>
              <a:buFont typeface="Wingdings" panose="05000000000000000000" pitchFamily="2" charset="2"/>
              <a:buChar char="q"/>
              <a:tabLst>
                <a:tab pos="914400" algn="l"/>
              </a:tabLst>
            </a:pPr>
            <a:r>
              <a:rPr lang="en-GB" b="1" u="sng" dirty="0">
                <a:solidFill>
                  <a:srgbClr val="143748"/>
                </a:solidFill>
                <a:latin typeface="Arial" panose="020B0604020202020204" pitchFamily="34" charset="0"/>
                <a:ea typeface="Times New Roman" panose="02020603050405020304" pitchFamily="18" charset="0"/>
                <a:hlinkClick r:id="rId4"/>
              </a:rPr>
              <a:t>1.1 Musiques </a:t>
            </a:r>
            <a:r>
              <a:rPr lang="en-GB" b="1" u="sng" dirty="0" err="1">
                <a:solidFill>
                  <a:srgbClr val="143748"/>
                </a:solidFill>
                <a:latin typeface="Arial" panose="020B0604020202020204" pitchFamily="34" charset="0"/>
                <a:ea typeface="Times New Roman" panose="02020603050405020304" pitchFamily="18" charset="0"/>
                <a:hlinkClick r:id="rId4"/>
              </a:rPr>
              <a:t>traditionnelles</a:t>
            </a:r>
            <a:r>
              <a:rPr lang="en-GB" b="1" u="sng" dirty="0">
                <a:solidFill>
                  <a:srgbClr val="143748"/>
                </a:solidFill>
                <a:latin typeface="Arial" panose="020B0604020202020204" pitchFamily="34" charset="0"/>
                <a:ea typeface="Times New Roman" panose="02020603050405020304" pitchFamily="18" charset="0"/>
                <a:hlinkClick r:id="rId4"/>
              </a:rPr>
              <a:t> </a:t>
            </a:r>
            <a:r>
              <a:rPr lang="en-GB" b="1" u="sng" dirty="0" err="1">
                <a:solidFill>
                  <a:srgbClr val="143748"/>
                </a:solidFill>
                <a:latin typeface="Arial" panose="020B0604020202020204" pitchFamily="34" charset="0"/>
                <a:ea typeface="Times New Roman" panose="02020603050405020304" pitchFamily="18" charset="0"/>
                <a:hlinkClick r:id="rId4"/>
              </a:rPr>
              <a:t>ou</a:t>
            </a:r>
            <a:r>
              <a:rPr lang="en-GB" b="1" u="sng" dirty="0">
                <a:solidFill>
                  <a:srgbClr val="143748"/>
                </a:solidFill>
                <a:latin typeface="Arial" panose="020B0604020202020204" pitchFamily="34" charset="0"/>
                <a:ea typeface="Times New Roman" panose="02020603050405020304" pitchFamily="18" charset="0"/>
                <a:hlinkClick r:id="rId4"/>
              </a:rPr>
              <a:t> </a:t>
            </a:r>
            <a:r>
              <a:rPr lang="en-GB" b="1" u="sng" dirty="0" err="1">
                <a:solidFill>
                  <a:srgbClr val="143748"/>
                </a:solidFill>
                <a:latin typeface="Arial" panose="020B0604020202020204" pitchFamily="34" charset="0"/>
                <a:ea typeface="Times New Roman" panose="02020603050405020304" pitchFamily="18" charset="0"/>
                <a:hlinkClick r:id="rId4"/>
              </a:rPr>
              <a:t>actuelles</a:t>
            </a:r>
            <a:r>
              <a:rPr lang="en-GB" b="1" u="sng" dirty="0">
                <a:solidFill>
                  <a:srgbClr val="143748"/>
                </a:solidFill>
                <a:latin typeface="Arial" panose="020B0604020202020204" pitchFamily="34" charset="0"/>
                <a:ea typeface="Times New Roman" panose="02020603050405020304" pitchFamily="18" charset="0"/>
                <a:hlinkClick r:id="rId4"/>
              </a:rPr>
              <a:t>?</a:t>
            </a:r>
            <a:endParaRPr lang="fr-FR" dirty="0">
              <a:latin typeface="Arial" panose="020B0604020202020204" pitchFamily="34" charset="0"/>
              <a:ea typeface="Times New Roman" panose="02020603050405020304" pitchFamily="18" charset="0"/>
            </a:endParaRPr>
          </a:p>
          <a:p>
            <a:pPr marL="742950" lvl="1" indent="-285750">
              <a:lnSpc>
                <a:spcPct val="150000"/>
              </a:lnSpc>
              <a:spcAft>
                <a:spcPts val="480"/>
              </a:spcAft>
              <a:buSzPts val="1000"/>
              <a:buFont typeface="Wingdings" panose="05000000000000000000" pitchFamily="2" charset="2"/>
              <a:buChar char="q"/>
              <a:tabLst>
                <a:tab pos="914400" algn="l"/>
              </a:tabLst>
            </a:pPr>
            <a:r>
              <a:rPr lang="en-GB" b="1" u="sng" dirty="0">
                <a:solidFill>
                  <a:srgbClr val="143748"/>
                </a:solidFill>
                <a:latin typeface="Arial" panose="020B0604020202020204" pitchFamily="34" charset="0"/>
                <a:ea typeface="Times New Roman" panose="02020603050405020304" pitchFamily="18" charset="0"/>
                <a:hlinkClick r:id="rId5"/>
              </a:rPr>
              <a:t>1.2 Le </a:t>
            </a:r>
            <a:r>
              <a:rPr lang="en-GB" b="1" u="sng" dirty="0" err="1">
                <a:solidFill>
                  <a:srgbClr val="143748"/>
                </a:solidFill>
                <a:latin typeface="Arial" panose="020B0604020202020204" pitchFamily="34" charset="0"/>
                <a:ea typeface="Times New Roman" panose="02020603050405020304" pitchFamily="18" charset="0"/>
                <a:hlinkClick r:id="rId5"/>
              </a:rPr>
              <a:t>patrimoine</a:t>
            </a:r>
            <a:r>
              <a:rPr lang="en-GB" b="1" u="sng" dirty="0">
                <a:solidFill>
                  <a:srgbClr val="143748"/>
                </a:solidFill>
                <a:latin typeface="Arial" panose="020B0604020202020204" pitchFamily="34" charset="0"/>
                <a:ea typeface="Times New Roman" panose="02020603050405020304" pitchFamily="18" charset="0"/>
                <a:hlinkClick r:id="rId5"/>
              </a:rPr>
              <a:t> musical de Normandie</a:t>
            </a:r>
            <a:endParaRPr lang="fr-FR" dirty="0">
              <a:latin typeface="Arial" panose="020B0604020202020204" pitchFamily="34" charset="0"/>
              <a:ea typeface="Times New Roman" panose="02020603050405020304" pitchFamily="18" charset="0"/>
            </a:endParaRPr>
          </a:p>
          <a:p>
            <a:pPr marL="742950" lvl="1" indent="-285750">
              <a:lnSpc>
                <a:spcPct val="150000"/>
              </a:lnSpc>
              <a:spcAft>
                <a:spcPts val="480"/>
              </a:spcAft>
              <a:buSzPts val="1000"/>
              <a:buFont typeface="Wingdings" panose="05000000000000000000" pitchFamily="2" charset="2"/>
              <a:buChar char="q"/>
              <a:tabLst>
                <a:tab pos="914400" algn="l"/>
              </a:tabLst>
            </a:pPr>
            <a:r>
              <a:rPr lang="en-GB" b="1" u="sng" dirty="0">
                <a:solidFill>
                  <a:srgbClr val="143748"/>
                </a:solidFill>
                <a:latin typeface="Arial" panose="020B0604020202020204" pitchFamily="34" charset="0"/>
                <a:ea typeface="Times New Roman" panose="02020603050405020304" pitchFamily="18" charset="0"/>
                <a:hlinkClick r:id="rId6"/>
              </a:rPr>
              <a:t>1.3 Musiques du monde francophone</a:t>
            </a:r>
            <a:endParaRPr lang="fr-FR" dirty="0">
              <a:latin typeface="Arial" panose="020B0604020202020204" pitchFamily="34" charset="0"/>
              <a:ea typeface="Times New Roman" panose="02020603050405020304" pitchFamily="18" charset="0"/>
            </a:endParaRPr>
          </a:p>
          <a:p>
            <a:pPr marL="342900" lvl="0" indent="-342900">
              <a:lnSpc>
                <a:spcPct val="150000"/>
              </a:lnSpc>
              <a:spcBef>
                <a:spcPts val="480"/>
              </a:spcBef>
              <a:buSzPts val="1000"/>
              <a:buFont typeface="Wingdings" panose="05000000000000000000" pitchFamily="2" charset="2"/>
              <a:buChar char="q"/>
              <a:tabLst>
                <a:tab pos="457200" algn="l"/>
              </a:tabLst>
            </a:pPr>
            <a:r>
              <a:rPr lang="en-GB" u="sng" dirty="0">
                <a:solidFill>
                  <a:srgbClr val="143748"/>
                </a:solidFill>
                <a:latin typeface="inherit"/>
                <a:ea typeface="Times New Roman" panose="02020603050405020304" pitchFamily="18" charset="0"/>
                <a:hlinkClick r:id="rId7"/>
              </a:rPr>
              <a:t>2 Activities</a:t>
            </a:r>
            <a:endParaRPr lang="fr-FR" dirty="0">
              <a:latin typeface="Arial" panose="020B0604020202020204" pitchFamily="34" charset="0"/>
              <a:ea typeface="Times New Roman" panose="02020603050405020304" pitchFamily="18" charset="0"/>
            </a:endParaRPr>
          </a:p>
          <a:p>
            <a:pPr marL="342900" lvl="0" indent="-342900">
              <a:lnSpc>
                <a:spcPct val="150000"/>
              </a:lnSpc>
              <a:spcBef>
                <a:spcPts val="480"/>
              </a:spcBef>
              <a:buSzPts val="1000"/>
              <a:buFont typeface="Wingdings" panose="05000000000000000000" pitchFamily="2" charset="2"/>
              <a:buChar char="q"/>
              <a:tabLst>
                <a:tab pos="457200" algn="l"/>
              </a:tabLst>
            </a:pPr>
            <a:r>
              <a:rPr lang="en-GB" u="sng" dirty="0">
                <a:solidFill>
                  <a:srgbClr val="143748"/>
                </a:solidFill>
                <a:latin typeface="inherit"/>
                <a:ea typeface="Times New Roman" panose="02020603050405020304" pitchFamily="18" charset="0"/>
                <a:hlinkClick r:id="rId8"/>
              </a:rPr>
              <a:t>Conclusion</a:t>
            </a:r>
            <a:endParaRPr lang="fr-FR" dirty="0">
              <a:latin typeface="Arial" panose="020B0604020202020204" pitchFamily="34" charset="0"/>
              <a:ea typeface="Times New Roman" panose="02020603050405020304" pitchFamily="18" charset="0"/>
            </a:endParaRPr>
          </a:p>
          <a:p>
            <a:pPr marL="342900" lvl="0" indent="-342900">
              <a:lnSpc>
                <a:spcPct val="150000"/>
              </a:lnSpc>
              <a:spcBef>
                <a:spcPts val="480"/>
              </a:spcBef>
              <a:buSzPts val="1000"/>
              <a:buFont typeface="Wingdings" panose="05000000000000000000" pitchFamily="2" charset="2"/>
              <a:buChar char="q"/>
              <a:tabLst>
                <a:tab pos="457200" algn="l"/>
              </a:tabLst>
            </a:pPr>
            <a:r>
              <a:rPr lang="en-GB" u="sng" dirty="0">
                <a:solidFill>
                  <a:srgbClr val="143748"/>
                </a:solidFill>
                <a:latin typeface="inherit"/>
                <a:ea typeface="Times New Roman" panose="02020603050405020304" pitchFamily="18" charset="0"/>
                <a:hlinkClick r:id="rId9"/>
              </a:rPr>
              <a:t>Keep on learning</a:t>
            </a:r>
            <a:endParaRPr lang="fr-FR" dirty="0">
              <a:latin typeface="Arial" panose="020B0604020202020204" pitchFamily="34" charset="0"/>
              <a:ea typeface="Times New Roman" panose="02020603050405020304" pitchFamily="18" charset="0"/>
            </a:endParaRPr>
          </a:p>
        </p:txBody>
      </p:sp>
      <p:sp>
        <p:nvSpPr>
          <p:cNvPr id="15" name="Rectangle 14">
            <a:extLst>
              <a:ext uri="{FF2B5EF4-FFF2-40B4-BE49-F238E27FC236}">
                <a16:creationId xmlns:a16="http://schemas.microsoft.com/office/drawing/2014/main" id="{1948FAF5-90F5-43D6-A777-4231F97F3DC7}"/>
              </a:ext>
            </a:extLst>
          </p:cNvPr>
          <p:cNvSpPr/>
          <p:nvPr/>
        </p:nvSpPr>
        <p:spPr>
          <a:xfrm>
            <a:off x="126547" y="1483537"/>
            <a:ext cx="6110967" cy="2314544"/>
          </a:xfrm>
          <a:prstGeom prst="rect">
            <a:avLst/>
          </a:prstGeom>
        </p:spPr>
        <p:txBody>
          <a:bodyPr wrap="square">
            <a:spAutoFit/>
          </a:bodyPr>
          <a:lstStyle/>
          <a:p>
            <a:pPr>
              <a:lnSpc>
                <a:spcPct val="150000"/>
              </a:lnSpc>
            </a:pPr>
            <a:r>
              <a:rPr lang="en-GB" dirty="0">
                <a:latin typeface="Arial" panose="020B0604020202020204" pitchFamily="34" charset="0"/>
                <a:ea typeface="Times New Roman" panose="02020603050405020304" pitchFamily="18" charset="0"/>
              </a:rPr>
              <a:t>This course concentrates on popular music. Through examples taken from the Norman heritage, rock in Louisiana or slam in Bordeaux, you will enjoy, we hope, the diversity of what is called "</a:t>
            </a:r>
            <a:r>
              <a:rPr lang="en-GB" i="1" dirty="0">
                <a:latin typeface="Arial" panose="020B0604020202020204" pitchFamily="34" charset="0"/>
                <a:ea typeface="Times New Roman" panose="02020603050405020304" pitchFamily="18" charset="0"/>
              </a:rPr>
              <a:t>musiques </a:t>
            </a:r>
            <a:r>
              <a:rPr lang="en-GB" i="1" dirty="0" err="1">
                <a:latin typeface="Arial" panose="020B0604020202020204" pitchFamily="34" charset="0"/>
                <a:ea typeface="Times New Roman" panose="02020603050405020304" pitchFamily="18" charset="0"/>
              </a:rPr>
              <a:t>actuelles</a:t>
            </a:r>
            <a:r>
              <a:rPr lang="en-GB" dirty="0">
                <a:latin typeface="Arial" panose="020B0604020202020204" pitchFamily="34" charset="0"/>
                <a:ea typeface="Times New Roman" panose="02020603050405020304" pitchFamily="18" charset="0"/>
              </a:rPr>
              <a:t>’’. A few favourite themes of the Norman and Breton heritage will be covered in more detail. Finally, we will take you on a mini tour of the francophone musical scene, discovering the work of a few artists whose inspiration draws its sources from three different continents. </a:t>
            </a:r>
            <a:endParaRPr lang="fr-FR" dirty="0">
              <a:latin typeface="Arial" panose="020B0604020202020204" pitchFamily="34" charset="0"/>
              <a:ea typeface="Times New Roman" panose="02020603050405020304" pitchFamily="18" charset="0"/>
            </a:endParaRPr>
          </a:p>
        </p:txBody>
      </p:sp>
      <p:sp>
        <p:nvSpPr>
          <p:cNvPr id="16" name="Rectangle 15">
            <a:extLst>
              <a:ext uri="{FF2B5EF4-FFF2-40B4-BE49-F238E27FC236}">
                <a16:creationId xmlns:a16="http://schemas.microsoft.com/office/drawing/2014/main" id="{BF6493B3-47FB-4480-B0EB-38B9FDA511EA}"/>
              </a:ext>
            </a:extLst>
          </p:cNvPr>
          <p:cNvSpPr/>
          <p:nvPr/>
        </p:nvSpPr>
        <p:spPr>
          <a:xfrm>
            <a:off x="170463" y="1114205"/>
            <a:ext cx="1531188" cy="369332"/>
          </a:xfrm>
          <a:prstGeom prst="rect">
            <a:avLst/>
          </a:prstGeom>
        </p:spPr>
        <p:txBody>
          <a:bodyPr wrap="none">
            <a:spAutoFit/>
          </a:bodyPr>
          <a:lstStyle/>
          <a:p>
            <a:r>
              <a:rPr lang="en-GB" sz="1800" b="1" dirty="0">
                <a:latin typeface="Arial" panose="020B0604020202020204" pitchFamily="34" charset="0"/>
                <a:ea typeface="Times New Roman" panose="02020603050405020304" pitchFamily="18" charset="0"/>
              </a:rPr>
              <a:t>Introduction</a:t>
            </a:r>
            <a:endParaRPr lang="fr-FR" sz="1800" b="1" dirty="0">
              <a:latin typeface="Arial" panose="020B0604020202020204" pitchFamily="34" charset="0"/>
              <a:ea typeface="Times New Roman" panose="02020603050405020304" pitchFamily="18" charset="0"/>
            </a:endParaRPr>
          </a:p>
        </p:txBody>
      </p:sp>
      <p:sp>
        <p:nvSpPr>
          <p:cNvPr id="17" name="Rectangle 16">
            <a:extLst>
              <a:ext uri="{FF2B5EF4-FFF2-40B4-BE49-F238E27FC236}">
                <a16:creationId xmlns:a16="http://schemas.microsoft.com/office/drawing/2014/main" id="{62425A2D-C5C1-4BFE-840B-A0B3ED03B5CE}"/>
              </a:ext>
            </a:extLst>
          </p:cNvPr>
          <p:cNvSpPr/>
          <p:nvPr/>
        </p:nvSpPr>
        <p:spPr>
          <a:xfrm>
            <a:off x="170463" y="3901097"/>
            <a:ext cx="6535510" cy="2206823"/>
          </a:xfrm>
          <a:prstGeom prst="rect">
            <a:avLst/>
          </a:prstGeom>
        </p:spPr>
        <p:txBody>
          <a:bodyPr wrap="square">
            <a:spAutoFit/>
          </a:bodyPr>
          <a:lstStyle/>
          <a:p>
            <a:r>
              <a:rPr lang="en-GB" b="1" dirty="0">
                <a:latin typeface="Arial" panose="020B0604020202020204" pitchFamily="34" charset="0"/>
                <a:ea typeface="Times New Roman" panose="02020603050405020304" pitchFamily="18" charset="0"/>
              </a:rPr>
              <a:t>Learning outcomes</a:t>
            </a:r>
            <a:endParaRPr lang="fr-FR" b="1" dirty="0">
              <a:latin typeface="Arial" panose="020B0604020202020204" pitchFamily="34" charset="0"/>
              <a:ea typeface="Times New Roman" panose="02020603050405020304" pitchFamily="18" charset="0"/>
            </a:endParaRPr>
          </a:p>
          <a:p>
            <a:pPr>
              <a:lnSpc>
                <a:spcPct val="150000"/>
              </a:lnSpc>
            </a:pPr>
            <a:r>
              <a:rPr lang="en-GB" dirty="0">
                <a:latin typeface="Arial" panose="020B0604020202020204" pitchFamily="34" charset="0"/>
                <a:ea typeface="Times New Roman" panose="02020603050405020304" pitchFamily="18" charset="0"/>
              </a:rPr>
              <a:t>After studying this course, you should be able to:</a:t>
            </a:r>
            <a:endParaRPr lang="fr-FR" dirty="0">
              <a:latin typeface="Arial" panose="020B0604020202020204" pitchFamily="34" charset="0"/>
              <a:ea typeface="Times New Roman" panose="02020603050405020304" pitchFamily="18" charset="0"/>
            </a:endParaRPr>
          </a:p>
          <a:p>
            <a:pPr marL="342900" marR="495300" lvl="0" indent="-342900">
              <a:lnSpc>
                <a:spcPct val="150000"/>
              </a:lnSpc>
              <a:buSzPts val="1000"/>
              <a:buFont typeface="Symbol" panose="05050102010706020507" pitchFamily="18" charset="2"/>
              <a:buChar char=""/>
              <a:tabLst>
                <a:tab pos="457200" algn="l"/>
              </a:tabLst>
            </a:pPr>
            <a:r>
              <a:rPr lang="en-GB" dirty="0">
                <a:latin typeface="Arial" panose="020B0604020202020204" pitchFamily="34" charset="0"/>
                <a:ea typeface="Times New Roman" panose="02020603050405020304" pitchFamily="18" charset="0"/>
              </a:rPr>
              <a:t>understand the progression in the comparison</a:t>
            </a:r>
            <a:endParaRPr lang="fr-FR" dirty="0">
              <a:latin typeface="Arial" panose="020B0604020202020204" pitchFamily="34" charset="0"/>
              <a:ea typeface="Times New Roman" panose="02020603050405020304" pitchFamily="18" charset="0"/>
            </a:endParaRPr>
          </a:p>
          <a:p>
            <a:pPr marL="342900" marR="495300" lvl="0" indent="-342900">
              <a:lnSpc>
                <a:spcPct val="150000"/>
              </a:lnSpc>
              <a:buSzPts val="1000"/>
              <a:buFont typeface="Symbol" panose="05050102010706020507" pitchFamily="18" charset="2"/>
              <a:buChar char=""/>
              <a:tabLst>
                <a:tab pos="457200" algn="l"/>
              </a:tabLst>
            </a:pPr>
            <a:r>
              <a:rPr lang="en-GB" dirty="0">
                <a:latin typeface="Arial" panose="020B0604020202020204" pitchFamily="34" charset="0"/>
                <a:ea typeface="Times New Roman" panose="02020603050405020304" pitchFamily="18" charset="0"/>
              </a:rPr>
              <a:t>understand the infinitive as subject of a sentence</a:t>
            </a:r>
            <a:endParaRPr lang="fr-FR" dirty="0">
              <a:latin typeface="Arial" panose="020B0604020202020204" pitchFamily="34" charset="0"/>
              <a:ea typeface="Times New Roman" panose="02020603050405020304" pitchFamily="18" charset="0"/>
            </a:endParaRPr>
          </a:p>
          <a:p>
            <a:pPr marL="342900" marR="495300" lvl="0" indent="-342900">
              <a:lnSpc>
                <a:spcPct val="150000"/>
              </a:lnSpc>
              <a:buSzPts val="1000"/>
              <a:buFont typeface="Symbol" panose="05050102010706020507" pitchFamily="18" charset="2"/>
              <a:buChar char=""/>
              <a:tabLst>
                <a:tab pos="457200" algn="l"/>
              </a:tabLst>
            </a:pPr>
            <a:r>
              <a:rPr lang="en-GB" dirty="0">
                <a:latin typeface="Arial" panose="020B0604020202020204" pitchFamily="34" charset="0"/>
                <a:ea typeface="Times New Roman" panose="02020603050405020304" pitchFamily="18" charset="0"/>
              </a:rPr>
              <a:t>understand the vocabulary of song</a:t>
            </a:r>
            <a:endParaRPr lang="fr-FR" dirty="0">
              <a:latin typeface="Arial" panose="020B0604020202020204" pitchFamily="34" charset="0"/>
              <a:ea typeface="Times New Roman" panose="02020603050405020304" pitchFamily="18" charset="0"/>
            </a:endParaRPr>
          </a:p>
          <a:p>
            <a:pPr marL="342900" marR="495300" lvl="0" indent="-342900">
              <a:lnSpc>
                <a:spcPct val="150000"/>
              </a:lnSpc>
              <a:buSzPts val="1000"/>
              <a:buFont typeface="Symbol" panose="05050102010706020507" pitchFamily="18" charset="2"/>
              <a:buChar char=""/>
              <a:tabLst>
                <a:tab pos="457200" algn="l"/>
              </a:tabLst>
            </a:pPr>
            <a:r>
              <a:rPr lang="en-GB" dirty="0">
                <a:latin typeface="Arial" panose="020B0604020202020204" pitchFamily="34" charset="0"/>
                <a:ea typeface="Times New Roman" panose="02020603050405020304" pitchFamily="18" charset="0"/>
              </a:rPr>
              <a:t>understand the tradition of oral culture</a:t>
            </a:r>
            <a:endParaRPr lang="fr-FR" dirty="0">
              <a:latin typeface="Arial" panose="020B0604020202020204" pitchFamily="34" charset="0"/>
              <a:ea typeface="Times New Roman" panose="02020603050405020304" pitchFamily="18" charset="0"/>
            </a:endParaRPr>
          </a:p>
          <a:p>
            <a:pPr marL="342900" marR="495300" lvl="0" indent="-342900">
              <a:lnSpc>
                <a:spcPct val="150000"/>
              </a:lnSpc>
              <a:buSzPts val="1000"/>
              <a:buFont typeface="Symbol" panose="05050102010706020507" pitchFamily="18" charset="2"/>
              <a:buChar char=""/>
              <a:tabLst>
                <a:tab pos="457200" algn="l"/>
              </a:tabLst>
            </a:pPr>
            <a:r>
              <a:rPr lang="en-GB" dirty="0">
                <a:latin typeface="Arial" panose="020B0604020202020204" pitchFamily="34" charset="0"/>
                <a:ea typeface="Times New Roman" panose="02020603050405020304" pitchFamily="18" charset="0"/>
              </a:rPr>
              <a:t>understand how to write an introduction and a conclusion.</a:t>
            </a:r>
            <a:endParaRPr lang="fr-FR" dirty="0">
              <a:latin typeface="Arial" panose="020B0604020202020204" pitchFamily="34" charset="0"/>
              <a:ea typeface="Times New Roman" panose="02020603050405020304" pitchFamily="18" charset="0"/>
            </a:endParaRPr>
          </a:p>
        </p:txBody>
      </p:sp>
      <p:sp>
        <p:nvSpPr>
          <p:cNvPr id="18" name="Rectangle 17">
            <a:extLst>
              <a:ext uri="{FF2B5EF4-FFF2-40B4-BE49-F238E27FC236}">
                <a16:creationId xmlns:a16="http://schemas.microsoft.com/office/drawing/2014/main" id="{5D0E9329-9571-446B-89F5-2613CEE793D1}"/>
              </a:ext>
            </a:extLst>
          </p:cNvPr>
          <p:cNvSpPr/>
          <p:nvPr/>
        </p:nvSpPr>
        <p:spPr>
          <a:xfrm>
            <a:off x="170462" y="9068514"/>
            <a:ext cx="6302829" cy="738664"/>
          </a:xfrm>
          <a:prstGeom prst="rect">
            <a:avLst/>
          </a:prstGeom>
        </p:spPr>
        <p:txBody>
          <a:bodyPr wrap="square">
            <a:spAutoFit/>
          </a:bodyPr>
          <a:lstStyle/>
          <a:p>
            <a:r>
              <a:rPr lang="fr-FR" dirty="0">
                <a:hlinkClick r:id="rId10"/>
              </a:rPr>
              <a:t>https://www.open.edu/openlearn/languages/french/cultures/content-section-0?active-tab=content-tab</a:t>
            </a:r>
            <a:endParaRPr lang="fr-FR" dirty="0"/>
          </a:p>
          <a:p>
            <a:endParaRPr lang="fr-FR" dirty="0"/>
          </a:p>
        </p:txBody>
      </p:sp>
      <p:sp>
        <p:nvSpPr>
          <p:cNvPr id="19" name="TextBox 18">
            <a:extLst>
              <a:ext uri="{FF2B5EF4-FFF2-40B4-BE49-F238E27FC236}">
                <a16:creationId xmlns:a16="http://schemas.microsoft.com/office/drawing/2014/main" id="{6CF7EA88-0FE7-4940-B710-4B8BEF44BAB6}"/>
              </a:ext>
            </a:extLst>
          </p:cNvPr>
          <p:cNvSpPr txBox="1"/>
          <p:nvPr/>
        </p:nvSpPr>
        <p:spPr>
          <a:xfrm>
            <a:off x="1334861" y="98822"/>
            <a:ext cx="5371112" cy="738664"/>
          </a:xfrm>
          <a:prstGeom prst="rect">
            <a:avLst/>
          </a:prstGeom>
          <a:noFill/>
        </p:spPr>
        <p:txBody>
          <a:bodyPr wrap="square" rtlCol="0">
            <a:spAutoFit/>
          </a:bodyPr>
          <a:lstStyle/>
          <a:p>
            <a:r>
              <a:rPr lang="en-GB" dirty="0"/>
              <a:t>Complete this Open University course over the summer holidays. It is aimed at AS French students. Download your certificate of completion at the end. </a:t>
            </a:r>
          </a:p>
        </p:txBody>
      </p:sp>
    </p:spTree>
    <p:extLst>
      <p:ext uri="{BB962C8B-B14F-4D97-AF65-F5344CB8AC3E}">
        <p14:creationId xmlns:p14="http://schemas.microsoft.com/office/powerpoint/2010/main" val="2346356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C09742-8EE3-4A18-84DD-6FD2CB863E53}"/>
              </a:ext>
            </a:extLst>
          </p:cNvPr>
          <p:cNvSpPr/>
          <p:nvPr/>
        </p:nvSpPr>
        <p:spPr>
          <a:xfrm>
            <a:off x="186790" y="259769"/>
            <a:ext cx="2634054" cy="369332"/>
          </a:xfrm>
          <a:prstGeom prst="rect">
            <a:avLst/>
          </a:prstGeom>
        </p:spPr>
        <p:txBody>
          <a:bodyPr wrap="none">
            <a:spAutoFit/>
          </a:bodyPr>
          <a:lstStyle/>
          <a:p>
            <a:r>
              <a:rPr lang="en-GB" sz="1800" b="1" dirty="0">
                <a:latin typeface="Avenir Next LT Pro" panose="020B0504020202020204" pitchFamily="34" charset="0"/>
                <a:ea typeface="Times New Roman" panose="02020603050405020304" pitchFamily="18" charset="0"/>
              </a:rPr>
              <a:t>Independent reading </a:t>
            </a:r>
            <a:endParaRPr lang="fr-FR" sz="1800" b="1" dirty="0">
              <a:latin typeface="Avenir Next LT Pro" panose="020B0504020202020204" pitchFamily="34" charset="0"/>
              <a:ea typeface="Times New Roman" panose="02020603050405020304" pitchFamily="18" charset="0"/>
            </a:endParaRPr>
          </a:p>
        </p:txBody>
      </p:sp>
      <p:sp>
        <p:nvSpPr>
          <p:cNvPr id="6" name="Rectangle 5">
            <a:extLst>
              <a:ext uri="{FF2B5EF4-FFF2-40B4-BE49-F238E27FC236}">
                <a16:creationId xmlns:a16="http://schemas.microsoft.com/office/drawing/2014/main" id="{8867C1A0-27D8-4852-8CB5-86BD5F2DDB35}"/>
              </a:ext>
            </a:extLst>
          </p:cNvPr>
          <p:cNvSpPr/>
          <p:nvPr/>
        </p:nvSpPr>
        <p:spPr>
          <a:xfrm>
            <a:off x="250535" y="4507468"/>
            <a:ext cx="2678938" cy="369332"/>
          </a:xfrm>
          <a:prstGeom prst="rect">
            <a:avLst/>
          </a:prstGeom>
        </p:spPr>
        <p:txBody>
          <a:bodyPr wrap="none">
            <a:spAutoFit/>
          </a:bodyPr>
          <a:lstStyle/>
          <a:p>
            <a:r>
              <a:rPr lang="en-GB" sz="1800" b="1" dirty="0">
                <a:latin typeface="Avenir Next LT Pro" panose="020B0504020202020204" pitchFamily="34" charset="0"/>
                <a:ea typeface="Times New Roman" panose="02020603050405020304" pitchFamily="18" charset="0"/>
              </a:rPr>
              <a:t>Independent listening</a:t>
            </a:r>
            <a:endParaRPr lang="fr-FR" sz="1800" b="1" dirty="0">
              <a:latin typeface="Avenir Next LT Pro" panose="020B0504020202020204" pitchFamily="34" charset="0"/>
              <a:ea typeface="Times New Roman" panose="02020603050405020304" pitchFamily="18" charset="0"/>
            </a:endParaRPr>
          </a:p>
        </p:txBody>
      </p:sp>
      <p:pic>
        <p:nvPicPr>
          <p:cNvPr id="8" name="Google Shape;1777;p113">
            <a:extLst>
              <a:ext uri="{FF2B5EF4-FFF2-40B4-BE49-F238E27FC236}">
                <a16:creationId xmlns:a16="http://schemas.microsoft.com/office/drawing/2014/main" id="{052BFB70-7D13-447D-B052-40C3EF4C06F5}"/>
              </a:ext>
            </a:extLst>
          </p:cNvPr>
          <p:cNvPicPr preferRelativeResize="0"/>
          <p:nvPr/>
        </p:nvPicPr>
        <p:blipFill>
          <a:blip r:embed="rId3">
            <a:alphaModFix/>
          </a:blip>
          <a:stretch>
            <a:fillRect/>
          </a:stretch>
        </p:blipFill>
        <p:spPr>
          <a:xfrm>
            <a:off x="4152574" y="6557795"/>
            <a:ext cx="2607857" cy="2966100"/>
          </a:xfrm>
          <a:prstGeom prst="rect">
            <a:avLst/>
          </a:prstGeom>
          <a:noFill/>
          <a:ln>
            <a:noFill/>
          </a:ln>
        </p:spPr>
      </p:pic>
      <p:pic>
        <p:nvPicPr>
          <p:cNvPr id="3074" name="Picture 2" descr="Office Bookshelf Clipart PNG &amp; SVG Design For T-Shirts">
            <a:extLst>
              <a:ext uri="{FF2B5EF4-FFF2-40B4-BE49-F238E27FC236}">
                <a16:creationId xmlns:a16="http://schemas.microsoft.com/office/drawing/2014/main" id="{6E8D9618-BA74-41E5-8C32-290323C1F00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9917" r="28712"/>
          <a:stretch/>
        </p:blipFill>
        <p:spPr bwMode="auto">
          <a:xfrm>
            <a:off x="4653643" y="0"/>
            <a:ext cx="2017567" cy="48768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1109263-1970-4FF4-BB87-F879DC06D2E9}"/>
              </a:ext>
            </a:extLst>
          </p:cNvPr>
          <p:cNvSpPr txBox="1"/>
          <p:nvPr/>
        </p:nvSpPr>
        <p:spPr>
          <a:xfrm>
            <a:off x="4194384" y="7592786"/>
            <a:ext cx="2295153" cy="1631216"/>
          </a:xfrm>
          <a:prstGeom prst="rect">
            <a:avLst/>
          </a:prstGeom>
          <a:noFill/>
        </p:spPr>
        <p:txBody>
          <a:bodyPr wrap="square" rtlCol="0">
            <a:spAutoFit/>
          </a:bodyPr>
          <a:lstStyle/>
          <a:p>
            <a:pPr algn="ctr"/>
            <a:r>
              <a:rPr lang="fr-FR" sz="2000" dirty="0" err="1">
                <a:latin typeface="Avenir Next LT Pro" panose="020B0504020202020204" pitchFamily="34" charset="0"/>
              </a:rPr>
              <a:t>Watching</a:t>
            </a:r>
            <a:r>
              <a:rPr lang="fr-FR" sz="2000" dirty="0">
                <a:latin typeface="Avenir Next LT Pro" panose="020B0504020202020204" pitchFamily="34" charset="0"/>
              </a:rPr>
              <a:t> </a:t>
            </a:r>
            <a:r>
              <a:rPr lang="fr-FR" sz="2000" dirty="0" err="1">
                <a:latin typeface="Avenir Next LT Pro" panose="020B0504020202020204" pitchFamily="34" charset="0"/>
              </a:rPr>
              <a:t>something</a:t>
            </a:r>
            <a:r>
              <a:rPr lang="fr-FR" sz="2000" dirty="0">
                <a:latin typeface="Avenir Next LT Pro" panose="020B0504020202020204" pitchFamily="34" charset="0"/>
              </a:rPr>
              <a:t> in French </a:t>
            </a:r>
            <a:r>
              <a:rPr lang="fr-FR" sz="2000" dirty="0" err="1">
                <a:latin typeface="Avenir Next LT Pro" panose="020B0504020202020204" pitchFamily="34" charset="0"/>
              </a:rPr>
              <a:t>is</a:t>
            </a:r>
            <a:r>
              <a:rPr lang="fr-FR" sz="2000" dirty="0">
                <a:latin typeface="Avenir Next LT Pro" panose="020B0504020202020204" pitchFamily="34" charset="0"/>
              </a:rPr>
              <a:t> </a:t>
            </a:r>
            <a:r>
              <a:rPr lang="fr-FR" sz="2000" dirty="0" err="1">
                <a:latin typeface="Avenir Next LT Pro" panose="020B0504020202020204" pitchFamily="34" charset="0"/>
              </a:rPr>
              <a:t>just</a:t>
            </a:r>
            <a:r>
              <a:rPr lang="fr-FR" sz="2000" dirty="0">
                <a:latin typeface="Avenir Next LT Pro" panose="020B0504020202020204" pitchFamily="34" charset="0"/>
              </a:rPr>
              <a:t> as good as </a:t>
            </a:r>
            <a:r>
              <a:rPr lang="fr-FR" sz="2000" dirty="0" err="1">
                <a:latin typeface="Avenir Next LT Pro" panose="020B0504020202020204" pitchFamily="34" charset="0"/>
              </a:rPr>
              <a:t>listening</a:t>
            </a:r>
            <a:r>
              <a:rPr lang="fr-FR" sz="2000" dirty="0">
                <a:latin typeface="Avenir Next LT Pro" panose="020B0504020202020204" pitchFamily="34" charset="0"/>
              </a:rPr>
              <a:t> to </a:t>
            </a:r>
            <a:r>
              <a:rPr lang="fr-FR" sz="2000" dirty="0" err="1">
                <a:latin typeface="Avenir Next LT Pro" panose="020B0504020202020204" pitchFamily="34" charset="0"/>
              </a:rPr>
              <a:t>something</a:t>
            </a:r>
            <a:endParaRPr lang="fr-FR" sz="2000" dirty="0">
              <a:latin typeface="Avenir Next LT Pro" panose="020B0504020202020204" pitchFamily="34" charset="0"/>
            </a:endParaRPr>
          </a:p>
        </p:txBody>
      </p:sp>
      <p:sp>
        <p:nvSpPr>
          <p:cNvPr id="10" name="Rectangle 9">
            <a:extLst>
              <a:ext uri="{FF2B5EF4-FFF2-40B4-BE49-F238E27FC236}">
                <a16:creationId xmlns:a16="http://schemas.microsoft.com/office/drawing/2014/main" id="{47E6B3B3-E376-4B13-91A3-24E5AC9F9A9F}"/>
              </a:ext>
            </a:extLst>
          </p:cNvPr>
          <p:cNvSpPr/>
          <p:nvPr/>
        </p:nvSpPr>
        <p:spPr>
          <a:xfrm>
            <a:off x="250535" y="2620932"/>
            <a:ext cx="4239821" cy="1384995"/>
          </a:xfrm>
          <a:prstGeom prst="rect">
            <a:avLst/>
          </a:prstGeom>
        </p:spPr>
        <p:txBody>
          <a:bodyPr wrap="square">
            <a:spAutoFit/>
          </a:bodyPr>
          <a:lstStyle/>
          <a:p>
            <a:r>
              <a:rPr lang="fr-FR" b="1" dirty="0">
                <a:latin typeface="Avenir Next LT Pro" panose="020B0504020202020204" pitchFamily="34" charset="0"/>
              </a:rPr>
              <a:t>Books</a:t>
            </a:r>
            <a:r>
              <a:rPr lang="fr-FR" dirty="0">
                <a:latin typeface="Avenir Next LT Pro" panose="020B0504020202020204" pitchFamily="34" charset="0"/>
              </a:rPr>
              <a:t> – </a:t>
            </a:r>
            <a:r>
              <a:rPr lang="fr-FR" dirty="0" err="1">
                <a:latin typeface="Avenir Next LT Pro" panose="020B0504020202020204" pitchFamily="34" charset="0"/>
              </a:rPr>
              <a:t>you</a:t>
            </a:r>
            <a:r>
              <a:rPr lang="fr-FR" dirty="0">
                <a:latin typeface="Avenir Next LT Pro" panose="020B0504020202020204" pitchFamily="34" charset="0"/>
              </a:rPr>
              <a:t> can </a:t>
            </a:r>
            <a:r>
              <a:rPr lang="fr-FR" dirty="0" err="1">
                <a:latin typeface="Avenir Next LT Pro" panose="020B0504020202020204" pitchFamily="34" charset="0"/>
              </a:rPr>
              <a:t>get</a:t>
            </a:r>
            <a:r>
              <a:rPr lang="fr-FR" dirty="0">
                <a:latin typeface="Avenir Next LT Pro" panose="020B0504020202020204" pitchFamily="34" charset="0"/>
              </a:rPr>
              <a:t> </a:t>
            </a:r>
            <a:r>
              <a:rPr lang="fr-FR" dirty="0" err="1">
                <a:latin typeface="Avenir Next LT Pro" panose="020B0504020202020204" pitchFamily="34" charset="0"/>
              </a:rPr>
              <a:t>them</a:t>
            </a:r>
            <a:r>
              <a:rPr lang="fr-FR" dirty="0">
                <a:latin typeface="Avenir Next LT Pro" panose="020B0504020202020204" pitchFamily="34" charset="0"/>
              </a:rPr>
              <a:t> </a:t>
            </a:r>
            <a:r>
              <a:rPr lang="fr-FR" dirty="0" err="1">
                <a:latin typeface="Avenir Next LT Pro" panose="020B0504020202020204" pitchFamily="34" charset="0"/>
              </a:rPr>
              <a:t>cheaper</a:t>
            </a:r>
            <a:r>
              <a:rPr lang="fr-FR" dirty="0">
                <a:latin typeface="Avenir Next LT Pro" panose="020B0504020202020204" pitchFamily="34" charset="0"/>
              </a:rPr>
              <a:t> on Kindle. </a:t>
            </a:r>
            <a:r>
              <a:rPr lang="fr-FR" dirty="0" err="1">
                <a:latin typeface="Avenir Next LT Pro" panose="020B0504020202020204" pitchFamily="34" charset="0"/>
              </a:rPr>
              <a:t>Also</a:t>
            </a:r>
            <a:r>
              <a:rPr lang="fr-FR" dirty="0">
                <a:latin typeface="Avenir Next LT Pro" panose="020B0504020202020204" pitchFamily="34" charset="0"/>
              </a:rPr>
              <a:t> good as audio books. </a:t>
            </a:r>
            <a:r>
              <a:rPr lang="fr-FR" dirty="0" err="1">
                <a:latin typeface="Avenir Next LT Pro" panose="020B0504020202020204" pitchFamily="34" charset="0"/>
              </a:rPr>
              <a:t>Remember</a:t>
            </a:r>
            <a:r>
              <a:rPr lang="fr-FR" dirty="0">
                <a:latin typeface="Avenir Next LT Pro" panose="020B0504020202020204" pitchFamily="34" charset="0"/>
              </a:rPr>
              <a:t> </a:t>
            </a:r>
            <a:r>
              <a:rPr lang="fr-FR" dirty="0" err="1">
                <a:latin typeface="Avenir Next LT Pro" panose="020B0504020202020204" pitchFamily="34" charset="0"/>
              </a:rPr>
              <a:t>you</a:t>
            </a:r>
            <a:r>
              <a:rPr lang="fr-FR" dirty="0">
                <a:latin typeface="Avenir Next LT Pro" panose="020B0504020202020204" pitchFamily="34" charset="0"/>
              </a:rPr>
              <a:t> </a:t>
            </a:r>
            <a:r>
              <a:rPr lang="fr-FR" dirty="0" err="1">
                <a:latin typeface="Avenir Next LT Pro" panose="020B0504020202020204" pitchFamily="34" charset="0"/>
              </a:rPr>
              <a:t>don’t</a:t>
            </a:r>
            <a:r>
              <a:rPr lang="fr-FR" dirty="0">
                <a:latin typeface="Avenir Next LT Pro" panose="020B0504020202020204" pitchFamily="34" charset="0"/>
              </a:rPr>
              <a:t> </a:t>
            </a:r>
            <a:r>
              <a:rPr lang="fr-FR" dirty="0" err="1">
                <a:latin typeface="Avenir Next LT Pro" panose="020B0504020202020204" pitchFamily="34" charset="0"/>
              </a:rPr>
              <a:t>need</a:t>
            </a:r>
            <a:r>
              <a:rPr lang="fr-FR" dirty="0">
                <a:latin typeface="Avenir Next LT Pro" panose="020B0504020202020204" pitchFamily="34" charset="0"/>
              </a:rPr>
              <a:t> to </a:t>
            </a:r>
            <a:r>
              <a:rPr lang="fr-FR" dirty="0" err="1">
                <a:latin typeface="Avenir Next LT Pro" panose="020B0504020202020204" pitchFamily="34" charset="0"/>
              </a:rPr>
              <a:t>understand</a:t>
            </a:r>
            <a:r>
              <a:rPr lang="fr-FR" dirty="0">
                <a:latin typeface="Avenir Next LT Pro" panose="020B0504020202020204" pitchFamily="34" charset="0"/>
              </a:rPr>
              <a:t> </a:t>
            </a:r>
            <a:r>
              <a:rPr lang="fr-FR" dirty="0" err="1">
                <a:latin typeface="Avenir Next LT Pro" panose="020B0504020202020204" pitchFamily="34" charset="0"/>
              </a:rPr>
              <a:t>every</a:t>
            </a:r>
            <a:r>
              <a:rPr lang="fr-FR" dirty="0">
                <a:latin typeface="Avenir Next LT Pro" panose="020B0504020202020204" pitchFamily="34" charset="0"/>
              </a:rPr>
              <a:t> </a:t>
            </a:r>
            <a:r>
              <a:rPr lang="fr-FR" dirty="0" err="1">
                <a:latin typeface="Avenir Next LT Pro" panose="020B0504020202020204" pitchFamily="34" charset="0"/>
              </a:rPr>
              <a:t>word</a:t>
            </a:r>
            <a:r>
              <a:rPr lang="fr-FR" dirty="0">
                <a:latin typeface="Avenir Next LT Pro" panose="020B0504020202020204" pitchFamily="34" charset="0"/>
              </a:rPr>
              <a:t>.</a:t>
            </a:r>
          </a:p>
          <a:p>
            <a:endParaRPr lang="fr-FR" dirty="0">
              <a:latin typeface="Avenir Next LT Pro" panose="020B0504020202020204" pitchFamily="34" charset="0"/>
            </a:endParaRPr>
          </a:p>
          <a:p>
            <a:pPr marL="285750" indent="-285750">
              <a:buFont typeface="Arial" panose="020B0604020202020204" pitchFamily="34" charset="0"/>
              <a:buChar char="•"/>
            </a:pPr>
            <a:r>
              <a:rPr lang="fr-FR" dirty="0">
                <a:latin typeface="Avenir Next LT Pro" panose="020B0504020202020204" pitchFamily="34" charset="0"/>
              </a:rPr>
              <a:t>Joseph </a:t>
            </a:r>
            <a:r>
              <a:rPr lang="fr-FR" dirty="0" err="1">
                <a:latin typeface="Avenir Next LT Pro" panose="020B0504020202020204" pitchFamily="34" charset="0"/>
              </a:rPr>
              <a:t>Joffo</a:t>
            </a:r>
            <a:r>
              <a:rPr lang="fr-FR" dirty="0">
                <a:latin typeface="Avenir Next LT Pro" panose="020B0504020202020204" pitchFamily="34" charset="0"/>
              </a:rPr>
              <a:t> : Un sac de billes</a:t>
            </a:r>
          </a:p>
          <a:p>
            <a:pPr marL="285750" indent="-285750">
              <a:buFont typeface="Arial" panose="020B0604020202020204" pitchFamily="34" charset="0"/>
              <a:buChar char="•"/>
            </a:pPr>
            <a:r>
              <a:rPr lang="fr-FR" dirty="0">
                <a:latin typeface="Avenir Next LT Pro" panose="020B0504020202020204" pitchFamily="34" charset="0"/>
              </a:rPr>
              <a:t>Delphine de Vigan : No et moi</a:t>
            </a:r>
          </a:p>
        </p:txBody>
      </p:sp>
      <p:sp>
        <p:nvSpPr>
          <p:cNvPr id="11" name="Rectangle 10">
            <a:extLst>
              <a:ext uri="{FF2B5EF4-FFF2-40B4-BE49-F238E27FC236}">
                <a16:creationId xmlns:a16="http://schemas.microsoft.com/office/drawing/2014/main" id="{8C787557-9559-4DB6-A428-2409C164D102}"/>
              </a:ext>
            </a:extLst>
          </p:cNvPr>
          <p:cNvSpPr/>
          <p:nvPr/>
        </p:nvSpPr>
        <p:spPr>
          <a:xfrm>
            <a:off x="250535" y="1611119"/>
            <a:ext cx="4466853" cy="738664"/>
          </a:xfrm>
          <a:prstGeom prst="rect">
            <a:avLst/>
          </a:prstGeom>
        </p:spPr>
        <p:txBody>
          <a:bodyPr wrap="square">
            <a:spAutoFit/>
          </a:bodyPr>
          <a:lstStyle/>
          <a:p>
            <a:r>
              <a:rPr lang="en-GB" b="1" dirty="0">
                <a:latin typeface="Avenir Next LT Pro" panose="020B0504020202020204" pitchFamily="34" charset="0"/>
              </a:rPr>
              <a:t>Download a newspaper app </a:t>
            </a:r>
            <a:r>
              <a:rPr lang="en-GB" dirty="0">
                <a:latin typeface="Avenir Next LT Pro" panose="020B0504020202020204" pitchFamily="34" charset="0"/>
              </a:rPr>
              <a:t>such as 20minutes onto your phone. Read at least two newspaper articles per week.</a:t>
            </a:r>
            <a:endParaRPr lang="fr-FR" dirty="0">
              <a:latin typeface="Avenir Next LT Pro" panose="020B0504020202020204" pitchFamily="34" charset="0"/>
            </a:endParaRPr>
          </a:p>
        </p:txBody>
      </p:sp>
      <p:sp>
        <p:nvSpPr>
          <p:cNvPr id="12" name="Rectangle 11">
            <a:extLst>
              <a:ext uri="{FF2B5EF4-FFF2-40B4-BE49-F238E27FC236}">
                <a16:creationId xmlns:a16="http://schemas.microsoft.com/office/drawing/2014/main" id="{02FD950D-D3ED-46B8-BEE3-53F7E8EE2CA3}"/>
              </a:ext>
            </a:extLst>
          </p:cNvPr>
          <p:cNvSpPr/>
          <p:nvPr/>
        </p:nvSpPr>
        <p:spPr>
          <a:xfrm>
            <a:off x="198004" y="5111245"/>
            <a:ext cx="6239002" cy="2893100"/>
          </a:xfrm>
          <a:prstGeom prst="rect">
            <a:avLst/>
          </a:prstGeom>
        </p:spPr>
        <p:txBody>
          <a:bodyPr wrap="square">
            <a:spAutoFit/>
          </a:bodyPr>
          <a:lstStyle/>
          <a:p>
            <a:pPr marL="285750" indent="-285750">
              <a:buFont typeface="Arial" panose="020B0604020202020204" pitchFamily="34" charset="0"/>
              <a:buChar char="•"/>
            </a:pPr>
            <a:r>
              <a:rPr lang="fr-FR" dirty="0">
                <a:latin typeface="Avenir Next LT Pro" panose="020B0504020202020204" pitchFamily="34" charset="0"/>
              </a:rPr>
              <a:t>RFI – The news in ‘</a:t>
            </a:r>
            <a:r>
              <a:rPr lang="fr-FR" dirty="0" err="1">
                <a:latin typeface="Avenir Next LT Pro" panose="020B0504020202020204" pitchFamily="34" charset="0"/>
              </a:rPr>
              <a:t>easy</a:t>
            </a:r>
            <a:r>
              <a:rPr lang="fr-FR" dirty="0">
                <a:latin typeface="Avenir Next LT Pro" panose="020B0504020202020204" pitchFamily="34" charset="0"/>
              </a:rPr>
              <a:t> French’ (</a:t>
            </a:r>
            <a:r>
              <a:rPr lang="fr-FR" dirty="0" err="1">
                <a:latin typeface="Avenir Next LT Pro" panose="020B0504020202020204" pitchFamily="34" charset="0"/>
              </a:rPr>
              <a:t>search</a:t>
            </a:r>
            <a:r>
              <a:rPr lang="fr-FR" dirty="0">
                <a:latin typeface="Avenir Next LT Pro" panose="020B0504020202020204" pitchFamily="34" charset="0"/>
              </a:rPr>
              <a:t> RFI Français facile) – tip </a:t>
            </a:r>
            <a:r>
              <a:rPr lang="fr-FR" dirty="0" err="1">
                <a:latin typeface="Avenir Next LT Pro" panose="020B0504020202020204" pitchFamily="34" charset="0"/>
              </a:rPr>
              <a:t>read</a:t>
            </a:r>
            <a:r>
              <a:rPr lang="fr-FR" dirty="0">
                <a:latin typeface="Avenir Next LT Pro" panose="020B0504020202020204" pitchFamily="34" charset="0"/>
              </a:rPr>
              <a:t> the news on BBC world </a:t>
            </a:r>
            <a:r>
              <a:rPr lang="fr-FR" dirty="0" err="1">
                <a:latin typeface="Avenir Next LT Pro" panose="020B0504020202020204" pitchFamily="34" charset="0"/>
              </a:rPr>
              <a:t>website</a:t>
            </a:r>
            <a:r>
              <a:rPr lang="fr-FR" dirty="0">
                <a:latin typeface="Avenir Next LT Pro" panose="020B0504020202020204" pitchFamily="34" charset="0"/>
              </a:rPr>
              <a:t> first to </a:t>
            </a:r>
            <a:r>
              <a:rPr lang="fr-FR" dirty="0" err="1">
                <a:latin typeface="Avenir Next LT Pro" panose="020B0504020202020204" pitchFamily="34" charset="0"/>
              </a:rPr>
              <a:t>understand</a:t>
            </a:r>
            <a:r>
              <a:rPr lang="fr-FR" dirty="0">
                <a:latin typeface="Avenir Next LT Pro" panose="020B0504020202020204" pitchFamily="34" charset="0"/>
              </a:rPr>
              <a:t> the main stories</a:t>
            </a:r>
          </a:p>
          <a:p>
            <a:r>
              <a:rPr lang="fr-FR" dirty="0">
                <a:latin typeface="Avenir Next LT Pro" panose="020B0504020202020204" pitchFamily="34" charset="0"/>
                <a:hlinkClick r:id="rId5"/>
              </a:rPr>
              <a:t>https://francaisfacile.rfi.fr/fr/podcasts/journal-en-fran%C3%A7ais-facile/</a:t>
            </a:r>
            <a:endParaRPr lang="fr-FR" dirty="0">
              <a:latin typeface="Avenir Next LT Pro" panose="020B0504020202020204" pitchFamily="34" charset="0"/>
            </a:endParaRPr>
          </a:p>
          <a:p>
            <a:endParaRPr lang="fr-FR" dirty="0">
              <a:latin typeface="Avenir Next LT Pro" panose="020B0504020202020204" pitchFamily="34" charset="0"/>
            </a:endParaRPr>
          </a:p>
          <a:p>
            <a:pPr marL="285750" indent="-285750">
              <a:buFont typeface="Arial" panose="020B0604020202020204" pitchFamily="34" charset="0"/>
              <a:buChar char="•"/>
            </a:pPr>
            <a:r>
              <a:rPr lang="fr-FR" dirty="0" err="1">
                <a:latin typeface="Avenir Next LT Pro" panose="020B0504020202020204" pitchFamily="34" charset="0"/>
              </a:rPr>
              <a:t>Duolingo</a:t>
            </a:r>
            <a:r>
              <a:rPr lang="fr-FR" dirty="0">
                <a:latin typeface="Avenir Next LT Pro" panose="020B0504020202020204" pitchFamily="34" charset="0"/>
              </a:rPr>
              <a:t> podcasts </a:t>
            </a:r>
          </a:p>
          <a:p>
            <a:r>
              <a:rPr lang="fr-FR" dirty="0">
                <a:latin typeface="Avenir Next LT Pro" panose="020B0504020202020204" pitchFamily="34" charset="0"/>
                <a:hlinkClick r:id="rId6"/>
              </a:rPr>
              <a:t>https://podcast.duolingo.com/french</a:t>
            </a:r>
            <a:endParaRPr lang="fr-FR" dirty="0">
              <a:latin typeface="Avenir Next LT Pro" panose="020B0504020202020204" pitchFamily="34" charset="0"/>
            </a:endParaRPr>
          </a:p>
          <a:p>
            <a:endParaRPr lang="fr-FR" dirty="0">
              <a:latin typeface="Avenir Next LT Pro" panose="020B0504020202020204" pitchFamily="34" charset="0"/>
            </a:endParaRPr>
          </a:p>
          <a:p>
            <a:pPr marL="285750" indent="-285750">
              <a:buFont typeface="Arial" panose="020B0604020202020204" pitchFamily="34" charset="0"/>
              <a:buChar char="•"/>
            </a:pPr>
            <a:r>
              <a:rPr lang="fr-FR" dirty="0">
                <a:latin typeface="Avenir Next LT Pro" panose="020B0504020202020204" pitchFamily="34" charset="0"/>
              </a:rPr>
              <a:t>Les Intouchables (film – </a:t>
            </a:r>
            <a:r>
              <a:rPr lang="fr-FR" dirty="0" err="1">
                <a:latin typeface="Avenir Next LT Pro" panose="020B0504020202020204" pitchFamily="34" charset="0"/>
              </a:rPr>
              <a:t>Youtube</a:t>
            </a:r>
            <a:r>
              <a:rPr lang="fr-FR" dirty="0">
                <a:latin typeface="Avenir Next LT Pro" panose="020B0504020202020204" pitchFamily="34" charset="0"/>
              </a:rPr>
              <a:t>)</a:t>
            </a:r>
          </a:p>
          <a:p>
            <a:pPr marL="285750" indent="-285750">
              <a:buFont typeface="Arial" panose="020B0604020202020204" pitchFamily="34" charset="0"/>
              <a:buChar char="•"/>
            </a:pPr>
            <a:endParaRPr lang="fr-FR" dirty="0">
              <a:latin typeface="Avenir Next LT Pro" panose="020B0504020202020204" pitchFamily="34" charset="0"/>
            </a:endParaRPr>
          </a:p>
          <a:p>
            <a:pPr marL="285750" indent="-285750">
              <a:buFont typeface="Arial" panose="020B0604020202020204" pitchFamily="34" charset="0"/>
              <a:buChar char="•"/>
            </a:pPr>
            <a:r>
              <a:rPr lang="fr-FR" dirty="0">
                <a:latin typeface="Avenir Next LT Pro" panose="020B0504020202020204" pitchFamily="34" charset="0"/>
              </a:rPr>
              <a:t>La famille Bélier (film – Amazon Prime)</a:t>
            </a:r>
          </a:p>
          <a:p>
            <a:pPr marL="285750" indent="-285750">
              <a:buFont typeface="Arial" panose="020B0604020202020204" pitchFamily="34" charset="0"/>
              <a:buChar char="•"/>
            </a:pPr>
            <a:endParaRPr lang="fr-FR" dirty="0">
              <a:latin typeface="Avenir Next LT Pro" panose="020B0504020202020204" pitchFamily="34" charset="0"/>
            </a:endParaRPr>
          </a:p>
          <a:p>
            <a:pPr marL="285750" indent="-285750">
              <a:buFont typeface="Arial" panose="020B0604020202020204" pitchFamily="34" charset="0"/>
              <a:buChar char="•"/>
            </a:pPr>
            <a:r>
              <a:rPr lang="fr-FR" dirty="0">
                <a:latin typeface="Avenir Next LT Pro" panose="020B0504020202020204" pitchFamily="34" charset="0"/>
              </a:rPr>
              <a:t>L’agence français (</a:t>
            </a:r>
            <a:r>
              <a:rPr lang="fr-FR" dirty="0" err="1">
                <a:latin typeface="Avenir Next LT Pro" panose="020B0504020202020204" pitchFamily="34" charset="0"/>
              </a:rPr>
              <a:t>series</a:t>
            </a:r>
            <a:r>
              <a:rPr lang="fr-FR" dirty="0">
                <a:latin typeface="Avenir Next LT Pro" panose="020B0504020202020204" pitchFamily="34" charset="0"/>
              </a:rPr>
              <a:t> – Netflix)</a:t>
            </a:r>
          </a:p>
          <a:p>
            <a:endParaRPr lang="fr-FR" dirty="0">
              <a:latin typeface="Avenir Next LT Pro" panose="020B0504020202020204" pitchFamily="34" charset="0"/>
            </a:endParaRPr>
          </a:p>
        </p:txBody>
      </p:sp>
      <p:sp>
        <p:nvSpPr>
          <p:cNvPr id="13" name="Rectangle 12">
            <a:extLst>
              <a:ext uri="{FF2B5EF4-FFF2-40B4-BE49-F238E27FC236}">
                <a16:creationId xmlns:a16="http://schemas.microsoft.com/office/drawing/2014/main" id="{DBEEA8D8-421B-42D8-A22E-CC19494FCD59}"/>
              </a:ext>
            </a:extLst>
          </p:cNvPr>
          <p:cNvSpPr/>
          <p:nvPr/>
        </p:nvSpPr>
        <p:spPr>
          <a:xfrm>
            <a:off x="250535" y="791572"/>
            <a:ext cx="4466853" cy="523220"/>
          </a:xfrm>
          <a:prstGeom prst="rect">
            <a:avLst/>
          </a:prstGeom>
        </p:spPr>
        <p:txBody>
          <a:bodyPr wrap="square">
            <a:spAutoFit/>
          </a:bodyPr>
          <a:lstStyle/>
          <a:p>
            <a:r>
              <a:rPr lang="en-GB" b="1" dirty="0">
                <a:latin typeface="Avenir Next LT Pro" panose="020B0504020202020204" pitchFamily="34" charset="0"/>
              </a:rPr>
              <a:t>Un Jour un </a:t>
            </a:r>
            <a:r>
              <a:rPr lang="en-GB" b="1" dirty="0" err="1">
                <a:latin typeface="Avenir Next LT Pro" panose="020B0504020202020204" pitchFamily="34" charset="0"/>
              </a:rPr>
              <a:t>Actu</a:t>
            </a:r>
            <a:r>
              <a:rPr lang="en-GB" b="1" dirty="0">
                <a:latin typeface="Avenir Next LT Pro" panose="020B0504020202020204" pitchFamily="34" charset="0"/>
              </a:rPr>
              <a:t>. </a:t>
            </a:r>
            <a:r>
              <a:rPr lang="en-GB" dirty="0">
                <a:latin typeface="Avenir Next LT Pro" panose="020B0504020202020204" pitchFamily="34" charset="0"/>
              </a:rPr>
              <a:t>The news written for French children (similar to Newsround articles in the UK)</a:t>
            </a:r>
          </a:p>
        </p:txBody>
      </p:sp>
    </p:spTree>
    <p:extLst>
      <p:ext uri="{BB962C8B-B14F-4D97-AF65-F5344CB8AC3E}">
        <p14:creationId xmlns:p14="http://schemas.microsoft.com/office/powerpoint/2010/main" val="3731175347"/>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4D4CF43D2C144EAC9A80EED83EF978" ma:contentTypeVersion="14" ma:contentTypeDescription="Create a new document." ma:contentTypeScope="" ma:versionID="1f6df30095bcae24af4441f8e5d5b995">
  <xsd:schema xmlns:xsd="http://www.w3.org/2001/XMLSchema" xmlns:xs="http://www.w3.org/2001/XMLSchema" xmlns:p="http://schemas.microsoft.com/office/2006/metadata/properties" xmlns:ns3="8dfc1df2-fba6-4c06-8e37-8d27e74b2c31" targetNamespace="http://schemas.microsoft.com/office/2006/metadata/properties" ma:root="true" ma:fieldsID="5f09f87eed7616adb9cf6adb8a9d4c43" ns3:_="">
    <xsd:import namespace="8dfc1df2-fba6-4c06-8e37-8d27e74b2c3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DateTaken" minOccurs="0"/>
                <xsd:element ref="ns3:MediaServiceSearchProperties" minOccurs="0"/>
                <xsd:element ref="ns3:MediaServiceGenerationTime" minOccurs="0"/>
                <xsd:element ref="ns3:MediaServiceEventHashCode" minOccurs="0"/>
                <xsd:element ref="ns3:MediaLengthInSeconds" minOccurs="0"/>
                <xsd:element ref="ns3:_activity" minOccurs="0"/>
                <xsd:element ref="ns3:MediaServiceSystemTag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fc1df2-fba6-4c06-8e37-8d27e74b2c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_activity" ma:index="18" nillable="true" ma:displayName="_activity" ma:hidden="true" ma:internalName="_activity">
      <xsd:simpleType>
        <xsd:restriction base="dms:Note"/>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8dfc1df2-fba6-4c06-8e37-8d27e74b2c31" xsi:nil="true"/>
  </documentManagement>
</p:properties>
</file>

<file path=customXml/itemProps1.xml><?xml version="1.0" encoding="utf-8"?>
<ds:datastoreItem xmlns:ds="http://schemas.openxmlformats.org/officeDocument/2006/customXml" ds:itemID="{B64DAD73-31C3-45A5-A9BB-161ED6F8B045}">
  <ds:schemaRefs>
    <ds:schemaRef ds:uri="http://schemas.microsoft.com/sharepoint/v3/contenttype/forms"/>
  </ds:schemaRefs>
</ds:datastoreItem>
</file>

<file path=customXml/itemProps2.xml><?xml version="1.0" encoding="utf-8"?>
<ds:datastoreItem xmlns:ds="http://schemas.openxmlformats.org/officeDocument/2006/customXml" ds:itemID="{3F71C1E5-F3B1-4E91-8B1D-D5339059F8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fc1df2-fba6-4c06-8e37-8d27e74b2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E5BF2C-76F7-4471-961B-F42B8772C49B}">
  <ds:schemaRefs>
    <ds:schemaRef ds:uri="http://purl.org/dc/terms/"/>
    <ds:schemaRef ds:uri="http://schemas.microsoft.com/office/2006/documentManagement/types"/>
    <ds:schemaRef ds:uri="8dfc1df2-fba6-4c06-8e37-8d27e74b2c31"/>
    <ds:schemaRef ds:uri="http://purl.org/dc/elements/1.1/"/>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861</TotalTime>
  <Words>418</Words>
  <Application>Microsoft Office PowerPoint</Application>
  <PresentationFormat>A4 Paper (210x297 mm)</PresentationFormat>
  <Paragraphs>48</Paragraphs>
  <Slides>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Avenir Next LT Pro</vt:lpstr>
      <vt:lpstr>Calibri</vt:lpstr>
      <vt:lpstr>inherit</vt:lpstr>
      <vt:lpstr>Symbol</vt:lpstr>
      <vt:lpstr>Times New Roman</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Lucie Street</dc:creator>
  <cp:lastModifiedBy>L Street</cp:lastModifiedBy>
  <cp:revision>41</cp:revision>
  <cp:lastPrinted>2024-05-16T09:50:16Z</cp:lastPrinted>
  <dcterms:created xsi:type="dcterms:W3CDTF">2018-01-07T13:51:13Z</dcterms:created>
  <dcterms:modified xsi:type="dcterms:W3CDTF">2024-07-02T10:43:51Z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0x010100F74D4CF43D2C144EAC9A80EED83EF978</vt:lpwstr>
  </property>
</Properties>
</file>