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3168-AAD4-46BB-B095-3EACA35B2F20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6F011-4669-4BD6-BB43-8D36D9F4B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0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Changing Cities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Ecosystems, Biodiversity and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 Management: Water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7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1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0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8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1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5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9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270" y="70619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</a:rPr>
              <a:t>Global Urbanisation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4227" y="39848"/>
            <a:ext cx="3327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Effects of High Rates of Urbanisation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 Urbanisation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Nottingham: Site and Situation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Nottingham: Population and Quality of Life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Nottingham: Management and Sustainability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Sao Paulo: Site and Situation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Sao Paulo: Functions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Sao Paulo: Management and Sustainability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Nottingham vs Sao Paulo Comparison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Nottingham: Functions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Sao Paulo: Population and Quality of Life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688054" y="2910616"/>
            <a:ext cx="21337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Changing Cities</a:t>
            </a:r>
          </a:p>
        </p:txBody>
      </p:sp>
    </p:spTree>
    <p:extLst>
      <p:ext uri="{BB962C8B-B14F-4D97-AF65-F5344CB8AC3E}">
        <p14:creationId xmlns:p14="http://schemas.microsoft.com/office/powerpoint/2010/main" val="298723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6370" y="43373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</a:rPr>
              <a:t>Biomes and Ecosystems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4227" y="39848"/>
            <a:ext cx="3327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and Local Factors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Goods and Services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Distinct UK Ecosystems and Marine Ecosystems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Tropical Rainforests: Nutrient Cycle and Goods and Services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Tropical Rainforests: Threats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Tropical Rainforests: Costa Rica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Deciduous Woodlands: Distribution and Characteristics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Deciduous Woodlands: Threats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Deciduous Woodlands: The New Forest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Tropical Rainforests: Distribution and Characteristics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Deciduous Woodlands: Nutrient Cycle and Goods and Services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950592" y="2615897"/>
            <a:ext cx="16171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Ecosystems, Biodiversity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124149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270" y="70619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a resource?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31907" y="39848"/>
            <a:ext cx="34530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Distribution of Natural Resources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Consumption of Resources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Supply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 of Water Supply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Meeting Demand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Views on Usage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UK Water Supply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Sustainable Management: China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 vs China Comparison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Supply Variation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Sustainable Management: UK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954750" y="2618604"/>
            <a:ext cx="170454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Resource Management: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187224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193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Verdana-Bold</vt:lpstr>
      <vt:lpstr>Office Theme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jslater</dc:creator>
  <cp:lastModifiedBy>Matthew Roper</cp:lastModifiedBy>
  <cp:revision>19</cp:revision>
  <cp:lastPrinted>2021-05-12T08:46:01Z</cp:lastPrinted>
  <dcterms:created xsi:type="dcterms:W3CDTF">2017-11-30T10:32:12Z</dcterms:created>
  <dcterms:modified xsi:type="dcterms:W3CDTF">2021-07-09T09:51:38Z</dcterms:modified>
</cp:coreProperties>
</file>