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199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23168-AAD4-46BB-B095-3EACA35B2F20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6F011-4669-4BD6-BB43-8D36D9F4B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609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Weather Hazards and Climate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6F011-4669-4BD6-BB43-8D36D9F4BC7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89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Global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6F011-4669-4BD6-BB43-8D36D9F4BC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358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River Landscapes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6F011-4669-4BD6-BB43-8D36D9F4BC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7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Coastal Landscapes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6F011-4669-4BD6-BB43-8D36D9F4BC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54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37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5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51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0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06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99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28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9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61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75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63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750AA-8B59-42D5-A42C-1EA76329292F}" type="datetimeFigureOut">
              <a:rPr lang="en-GB" smtClean="0"/>
              <a:t>09/07/2021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CDA49-1AC1-4044-A307-29C9785DA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19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9" name="Group 1048"/>
          <p:cNvGrpSpPr/>
          <p:nvPr/>
        </p:nvGrpSpPr>
        <p:grpSpPr>
          <a:xfrm>
            <a:off x="23813" y="19049"/>
            <a:ext cx="12168188" cy="6838952"/>
            <a:chOff x="23813" y="19049"/>
            <a:chExt cx="12168188" cy="683895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5130" y="2401248"/>
              <a:ext cx="2133788" cy="1686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4" name="Line 3"/>
            <p:cNvSpPr>
              <a:spLocks noChangeShapeType="1"/>
            </p:cNvSpPr>
            <p:nvPr/>
          </p:nvSpPr>
          <p:spPr bwMode="auto">
            <a:xfrm flipV="1">
              <a:off x="5790636" y="19050"/>
              <a:ext cx="0" cy="24193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6252234" y="19049"/>
              <a:ext cx="2479673" cy="25574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6597481" y="589047"/>
              <a:ext cx="5594520" cy="22263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6738939" y="3164586"/>
              <a:ext cx="5453062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97481" y="3629025"/>
              <a:ext cx="5594519" cy="15189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6252234" y="3900488"/>
              <a:ext cx="4210355" cy="29575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5790636" y="4033838"/>
              <a:ext cx="0" cy="27789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465836" y="3974518"/>
              <a:ext cx="3791963" cy="28382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23813" y="3629026"/>
              <a:ext cx="4914900" cy="15873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 flipV="1">
              <a:off x="81035" y="3164586"/>
              <a:ext cx="4754914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81036" y="839363"/>
              <a:ext cx="4810052" cy="20068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 flipV="1">
              <a:off x="3079528" y="19050"/>
              <a:ext cx="2178270" cy="25574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805270" y="70619"/>
            <a:ext cx="269082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en-GB" sz="800" b="1" dirty="0">
                <a:latin typeface="Verdana" panose="020B0604030504040204" pitchFamily="34" charset="0"/>
                <a:ea typeface="Verdana" panose="020B0604030504040204" pitchFamily="34" charset="0"/>
              </a:rPr>
              <a:t>Global Atmospheric Circulation (GAC)</a:t>
            </a:r>
            <a:endParaRPr lang="en-GB" sz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94227" y="39848"/>
            <a:ext cx="33275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Oceanic Circulation</a:t>
            </a:r>
            <a:endParaRPr lang="en-GB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0298508">
            <a:off x="6434765" y="1749725"/>
            <a:ext cx="59199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400"/>
              </a:spcBef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Past Climate Change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86189" y="3216062"/>
            <a:ext cx="5335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Natural Climate Change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2110629">
            <a:off x="6029124" y="5363160"/>
            <a:ext cx="43676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Impacts of Climate Change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9335273">
            <a:off x="1214187" y="4807836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Climate of the UK (Past and Present)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20441884">
            <a:off x="-58335" y="4566051"/>
            <a:ext cx="45620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Spatial Variations in the UK Climate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190" y="3236962"/>
            <a:ext cx="4332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Tropical Cyclones (Formation and Characteristics)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571" y="62313"/>
            <a:ext cx="33022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Typhoon </a:t>
            </a:r>
            <a:r>
              <a:rPr lang="en-GB" sz="800" b="1" dirty="0" err="1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Hagibis</a:t>
            </a: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 (Japan 2019) 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61817" y="20812"/>
            <a:ext cx="24818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Droughts (California and Namibia)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 rot="971249">
            <a:off x="6536529" y="4402277"/>
            <a:ext cx="57089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Human Activities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405707">
            <a:off x="-101027" y="1822696"/>
            <a:ext cx="45376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Cyclone </a:t>
            </a:r>
            <a:r>
              <a:rPr lang="en-GB" sz="800" b="1" dirty="0" err="1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Idai</a:t>
            </a: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 (Mozambique 2019)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5A1FC6-188E-4379-BA7C-9291D32BFC71}"/>
              </a:ext>
            </a:extLst>
          </p:cNvPr>
          <p:cNvSpPr/>
          <p:nvPr/>
        </p:nvSpPr>
        <p:spPr>
          <a:xfrm>
            <a:off x="4688054" y="2910616"/>
            <a:ext cx="21337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Weather Hazards and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2987235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9" name="Group 1048"/>
          <p:cNvGrpSpPr/>
          <p:nvPr/>
        </p:nvGrpSpPr>
        <p:grpSpPr>
          <a:xfrm>
            <a:off x="23813" y="19049"/>
            <a:ext cx="12168188" cy="6838952"/>
            <a:chOff x="23813" y="19049"/>
            <a:chExt cx="12168188" cy="683895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5130" y="2401248"/>
              <a:ext cx="2133788" cy="1686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4" name="Line 3"/>
            <p:cNvSpPr>
              <a:spLocks noChangeShapeType="1"/>
            </p:cNvSpPr>
            <p:nvPr/>
          </p:nvSpPr>
          <p:spPr bwMode="auto">
            <a:xfrm flipV="1">
              <a:off x="5790636" y="19050"/>
              <a:ext cx="0" cy="24193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6252234" y="19049"/>
              <a:ext cx="2479673" cy="25574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6597481" y="589047"/>
              <a:ext cx="5594520" cy="22263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6738939" y="3164586"/>
              <a:ext cx="5453062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97481" y="3629025"/>
              <a:ext cx="5594519" cy="15189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6252234" y="3900488"/>
              <a:ext cx="4210355" cy="29575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5790636" y="4033838"/>
              <a:ext cx="0" cy="27789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465836" y="3974518"/>
              <a:ext cx="3791963" cy="28382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23813" y="3629026"/>
              <a:ext cx="4914900" cy="15873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 flipV="1">
              <a:off x="81035" y="3164586"/>
              <a:ext cx="4754914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81036" y="839363"/>
              <a:ext cx="4810052" cy="20068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 flipV="1">
              <a:off x="3079528" y="19050"/>
              <a:ext cx="2178270" cy="25574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806370" y="43373"/>
            <a:ext cx="26908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en-GB" sz="800" b="1" dirty="0">
                <a:latin typeface="Verdana" panose="020B0604030504040204" pitchFamily="34" charset="0"/>
                <a:ea typeface="Verdana" panose="020B0604030504040204" pitchFamily="34" charset="0"/>
              </a:rPr>
              <a:t>Factors Affecting Development and Measuring Development</a:t>
            </a:r>
            <a:endParaRPr lang="en-GB" sz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94227" y="39848"/>
            <a:ext cx="33275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Uneven Development on a Global Scale and UK</a:t>
            </a:r>
            <a:endParaRPr lang="en-GB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0298508">
            <a:off x="6434765" y="1749725"/>
            <a:ext cx="59199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400"/>
              </a:spcBef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Causes and Impacts of Global Inequality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86189" y="3216062"/>
            <a:ext cx="5335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Trade and Fair Trade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2110629">
            <a:off x="6029124" y="5363160"/>
            <a:ext cx="43676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Top-Down and Bottom-Up Approaches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9335273">
            <a:off x="1214187" y="4807836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India: Location and Context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20441884">
            <a:off x="-58335" y="4566051"/>
            <a:ext cx="45620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India: Uneven Development and Economic Structure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190" y="3236962"/>
            <a:ext cx="4332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India: Trade, Aid and Investment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571" y="62313"/>
            <a:ext cx="33022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India: Positives and Negatives of Development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61817" y="20812"/>
            <a:ext cx="24818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India: Managing India’s  Growth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 rot="971249">
            <a:off x="6536529" y="4402277"/>
            <a:ext cx="57089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Aid, Debt Relief and Remittances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405707">
            <a:off x="-101027" y="1822696"/>
            <a:ext cx="45376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India: Demographics and Geopolitics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5A1FC6-188E-4379-BA7C-9291D32BFC71}"/>
              </a:ext>
            </a:extLst>
          </p:cNvPr>
          <p:cNvSpPr/>
          <p:nvPr/>
        </p:nvSpPr>
        <p:spPr>
          <a:xfrm>
            <a:off x="4778776" y="2910616"/>
            <a:ext cx="204306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Global Development</a:t>
            </a:r>
          </a:p>
        </p:txBody>
      </p:sp>
    </p:spTree>
    <p:extLst>
      <p:ext uri="{BB962C8B-B14F-4D97-AF65-F5344CB8AC3E}">
        <p14:creationId xmlns:p14="http://schemas.microsoft.com/office/powerpoint/2010/main" val="124149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9" name="Group 1048"/>
          <p:cNvGrpSpPr/>
          <p:nvPr/>
        </p:nvGrpSpPr>
        <p:grpSpPr>
          <a:xfrm>
            <a:off x="23813" y="19049"/>
            <a:ext cx="12168188" cy="6838952"/>
            <a:chOff x="23813" y="19049"/>
            <a:chExt cx="12168188" cy="683895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5130" y="2401248"/>
              <a:ext cx="2133788" cy="1686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4" name="Line 3"/>
            <p:cNvSpPr>
              <a:spLocks noChangeShapeType="1"/>
            </p:cNvSpPr>
            <p:nvPr/>
          </p:nvSpPr>
          <p:spPr bwMode="auto">
            <a:xfrm flipV="1">
              <a:off x="5790636" y="19050"/>
              <a:ext cx="0" cy="24193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6252234" y="19049"/>
              <a:ext cx="2479673" cy="25574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6597481" y="589047"/>
              <a:ext cx="5594520" cy="22263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6738939" y="3164586"/>
              <a:ext cx="5453062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97481" y="3629025"/>
              <a:ext cx="5594519" cy="15189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6252234" y="3900488"/>
              <a:ext cx="4210355" cy="29575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5790636" y="4033838"/>
              <a:ext cx="0" cy="27789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465836" y="3974518"/>
              <a:ext cx="3791963" cy="28382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23813" y="3629026"/>
              <a:ext cx="4914900" cy="15873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 flipV="1">
              <a:off x="81035" y="3164586"/>
              <a:ext cx="4754914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81036" y="839363"/>
              <a:ext cx="4810052" cy="20068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 flipV="1">
              <a:off x="3079528" y="19050"/>
              <a:ext cx="2178270" cy="25574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805270" y="70619"/>
            <a:ext cx="269082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Hydrological Cycle</a:t>
            </a:r>
            <a:endParaRPr lang="en-GB" sz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31907" y="39848"/>
            <a:ext cx="345301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River Processes: Erosion, Transportation and Deposition</a:t>
            </a:r>
            <a:endParaRPr lang="en-GB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0298508">
            <a:off x="6434765" y="1749725"/>
            <a:ext cx="59199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400"/>
              </a:spcBef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Long Profile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86189" y="3216062"/>
            <a:ext cx="5335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Landforms from Erosion (Upper Course)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2110629">
            <a:off x="6029124" y="5363160"/>
            <a:ext cx="43676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Landforms from Deposition (Lower Course)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9335273">
            <a:off x="1214187" y="4807836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Factors Affecting Discharge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20441884">
            <a:off x="-58335" y="4566051"/>
            <a:ext cx="45620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Causes of Flooding, Frequency and Location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190" y="3236962"/>
            <a:ext cx="4332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The Effects of Flooding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571" y="62313"/>
            <a:ext cx="33022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Hard and Soft Engineering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61817" y="20812"/>
            <a:ext cx="24818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Distinctive Landscapes: River Tees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 rot="971249">
            <a:off x="6536529" y="4402277"/>
            <a:ext cx="57089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Landforms from Erosion and Deposition (Middle Course)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405707">
            <a:off x="-101027" y="1822696"/>
            <a:ext cx="45376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The Responses of Flooding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5A1FC6-188E-4379-BA7C-9291D32BFC71}"/>
              </a:ext>
            </a:extLst>
          </p:cNvPr>
          <p:cNvSpPr/>
          <p:nvPr/>
        </p:nvSpPr>
        <p:spPr>
          <a:xfrm>
            <a:off x="4685752" y="2644791"/>
            <a:ext cx="213378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Changing Landscapes of the UK: River Landscapes</a:t>
            </a:r>
          </a:p>
        </p:txBody>
      </p:sp>
    </p:spTree>
    <p:extLst>
      <p:ext uri="{BB962C8B-B14F-4D97-AF65-F5344CB8AC3E}">
        <p14:creationId xmlns:p14="http://schemas.microsoft.com/office/powerpoint/2010/main" val="187224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9" name="Group 1048"/>
          <p:cNvGrpSpPr/>
          <p:nvPr/>
        </p:nvGrpSpPr>
        <p:grpSpPr>
          <a:xfrm>
            <a:off x="23813" y="19049"/>
            <a:ext cx="12168188" cy="6838952"/>
            <a:chOff x="23813" y="19049"/>
            <a:chExt cx="12168188" cy="683895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5130" y="2401248"/>
              <a:ext cx="2133788" cy="1686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4" name="Line 3"/>
            <p:cNvSpPr>
              <a:spLocks noChangeShapeType="1"/>
            </p:cNvSpPr>
            <p:nvPr/>
          </p:nvSpPr>
          <p:spPr bwMode="auto">
            <a:xfrm flipV="1">
              <a:off x="5790636" y="19050"/>
              <a:ext cx="0" cy="24193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V="1">
              <a:off x="6252234" y="19049"/>
              <a:ext cx="2479673" cy="25574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6597481" y="589047"/>
              <a:ext cx="5594520" cy="22263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6738939" y="3164586"/>
              <a:ext cx="5453062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97481" y="3629025"/>
              <a:ext cx="5594519" cy="15189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6252234" y="3900488"/>
              <a:ext cx="4210355" cy="29575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5790636" y="4033838"/>
              <a:ext cx="0" cy="277892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465836" y="3974518"/>
              <a:ext cx="3791963" cy="28382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23813" y="3629026"/>
              <a:ext cx="4914900" cy="15873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 flipV="1">
              <a:off x="81035" y="3164586"/>
              <a:ext cx="4754914" cy="739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 flipV="1">
              <a:off x="81036" y="839363"/>
              <a:ext cx="4810052" cy="20068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 flipV="1">
              <a:off x="3079528" y="19050"/>
              <a:ext cx="2178270" cy="25574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805270" y="70619"/>
            <a:ext cx="269082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en-GB" sz="800" b="1" dirty="0">
                <a:latin typeface="Verdana" panose="020B0604030504040204" pitchFamily="34" charset="0"/>
                <a:ea typeface="Verdana" panose="020B0604030504040204" pitchFamily="34" charset="0"/>
              </a:rPr>
              <a:t>Coastal Geology and Waves</a:t>
            </a:r>
            <a:endParaRPr lang="en-GB" sz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94227" y="39848"/>
            <a:ext cx="33275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Coastal Processes</a:t>
            </a:r>
            <a:endParaRPr lang="en-GB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0298508">
            <a:off x="6434765" y="1749725"/>
            <a:ext cx="59199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400"/>
              </a:spcBef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Weathering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86189" y="3216062"/>
            <a:ext cx="5335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Mass Movement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2110629">
            <a:off x="6029124" y="5363160"/>
            <a:ext cx="43676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Depositional Landforms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9335273">
            <a:off x="1214187" y="4807836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UK Coastline Threats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20441884">
            <a:off x="-58335" y="4566051"/>
            <a:ext cx="45620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Human Activity on the Coast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190" y="3236962"/>
            <a:ext cx="433286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Effects of the Coast on People and the Environment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571" y="20812"/>
            <a:ext cx="330224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 err="1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Happisburgh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61817" y="20812"/>
            <a:ext cx="24818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Sea Palling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 rot="971249">
            <a:off x="6536529" y="4402277"/>
            <a:ext cx="57089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Erosional Landforms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405707">
            <a:off x="-101027" y="1822696"/>
            <a:ext cx="45376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800" b="1" dirty="0">
                <a:solidFill>
                  <a:srgbClr val="000000"/>
                </a:solidFill>
                <a:latin typeface="Verdana" panose="020B0604030504040204" pitchFamily="34" charset="0"/>
                <a:ea typeface="Verdana-Bold"/>
                <a:cs typeface="Verdana-Bold"/>
              </a:rPr>
              <a:t>Hard and Soft Engineering</a:t>
            </a:r>
            <a:endParaRPr lang="en-GB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D3CEED2-8C2F-41D9-9A5D-6E89D4C9DF5E}"/>
              </a:ext>
            </a:extLst>
          </p:cNvPr>
          <p:cNvSpPr/>
          <p:nvPr/>
        </p:nvSpPr>
        <p:spPr>
          <a:xfrm>
            <a:off x="4685752" y="2644791"/>
            <a:ext cx="213378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Changing Landscapes of the UK: Coastal Landscapes</a:t>
            </a:r>
          </a:p>
        </p:txBody>
      </p:sp>
    </p:spTree>
    <p:extLst>
      <p:ext uri="{BB962C8B-B14F-4D97-AF65-F5344CB8AC3E}">
        <p14:creationId xmlns:p14="http://schemas.microsoft.com/office/powerpoint/2010/main" val="2228188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268</Words>
  <Application>Microsoft Office PowerPoint</Application>
  <PresentationFormat>Widescreen</PresentationFormat>
  <Paragraphs>60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Verdana-Bold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jslater</dc:creator>
  <cp:lastModifiedBy>Matthew Roper</cp:lastModifiedBy>
  <cp:revision>16</cp:revision>
  <cp:lastPrinted>2021-05-12T08:46:01Z</cp:lastPrinted>
  <dcterms:created xsi:type="dcterms:W3CDTF">2017-11-30T10:32:12Z</dcterms:created>
  <dcterms:modified xsi:type="dcterms:W3CDTF">2021-07-09T08:16:09Z</dcterms:modified>
</cp:coreProperties>
</file>