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0066"/>
    <a:srgbClr val="66FF33"/>
    <a:srgbClr val="FFFF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eir" userId="24d2a12f-0c8a-4832-b1df-8433f13e3a88" providerId="ADAL" clId="{C8A6EA4D-7402-4C54-8225-0CDB760FA253}"/>
    <pc:docChg chg="modSld">
      <pc:chgData name="Emma Meir" userId="24d2a12f-0c8a-4832-b1df-8433f13e3a88" providerId="ADAL" clId="{C8A6EA4D-7402-4C54-8225-0CDB760FA253}" dt="2024-09-24T18:29:52.306" v="35" actId="115"/>
      <pc:docMkLst>
        <pc:docMk/>
      </pc:docMkLst>
      <pc:sldChg chg="modSp">
        <pc:chgData name="Emma Meir" userId="24d2a12f-0c8a-4832-b1df-8433f13e3a88" providerId="ADAL" clId="{C8A6EA4D-7402-4C54-8225-0CDB760FA253}" dt="2024-09-24T18:29:52.306" v="35" actId="115"/>
        <pc:sldMkLst>
          <pc:docMk/>
          <pc:sldMk cId="2232773946" sldId="278"/>
        </pc:sldMkLst>
        <pc:graphicFrameChg chg="modGraphic">
          <ac:chgData name="Emma Meir" userId="24d2a12f-0c8a-4832-b1df-8433f13e3a88" providerId="ADAL" clId="{C8A6EA4D-7402-4C54-8225-0CDB760FA253}" dt="2024-09-24T18:29:52.306" v="35" actId="115"/>
          <ac:graphicFrameMkLst>
            <pc:docMk/>
            <pc:sldMk cId="2232773946" sldId="278"/>
            <ac:graphicFrameMk id="4" creationId="{67FF620F-4682-470F-A022-2A66AAF6A21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71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36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10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87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5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3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4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2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26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6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99D7-A15B-42D9-876A-0CF845273504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1B639-DC06-4D9A-811A-DE73146113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39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FF620F-4682-470F-A022-2A66AAF6A2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171443"/>
              </p:ext>
            </p:extLst>
          </p:nvPr>
        </p:nvGraphicFramePr>
        <p:xfrm>
          <a:off x="234124" y="259728"/>
          <a:ext cx="9107838" cy="6490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288">
                  <a:extLst>
                    <a:ext uri="{9D8B030D-6E8A-4147-A177-3AD203B41FA5}">
                      <a16:colId xmlns:a16="http://schemas.microsoft.com/office/drawing/2014/main" val="2028428187"/>
                    </a:ext>
                  </a:extLst>
                </a:gridCol>
                <a:gridCol w="3893000">
                  <a:extLst>
                    <a:ext uri="{9D8B030D-6E8A-4147-A177-3AD203B41FA5}">
                      <a16:colId xmlns:a16="http://schemas.microsoft.com/office/drawing/2014/main" val="2093631185"/>
                    </a:ext>
                  </a:extLst>
                </a:gridCol>
                <a:gridCol w="3921550">
                  <a:extLst>
                    <a:ext uri="{9D8B030D-6E8A-4147-A177-3AD203B41FA5}">
                      <a16:colId xmlns:a16="http://schemas.microsoft.com/office/drawing/2014/main" val="1720954665"/>
                    </a:ext>
                  </a:extLst>
                </a:gridCol>
              </a:tblGrid>
              <a:tr h="21836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 level Textiles Checklist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Feedback 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528213"/>
                  </a:ext>
                </a:extLst>
              </a:tr>
              <a:tr h="216278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AO1</a:t>
                      </a:r>
                    </a:p>
                    <a:p>
                      <a:pPr algn="ctr"/>
                      <a:r>
                        <a:rPr lang="en-GB" sz="1000" b="1" dirty="0"/>
                        <a:t>INVESTIGATE</a:t>
                      </a:r>
                    </a:p>
                  </a:txBody>
                  <a:tcPr vert="vert27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/>
                        <a:t>What is your starting point and why is it important to you?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/>
                        <a:t>IS there a bigger pictures – think social, cultural,  environmental, political, economical etc…  - 1 page set the scene </a:t>
                      </a:r>
                      <a:endParaRPr lang="en-GB" sz="1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Research 3 of designers/ artists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Research the topic – you need to become an expert!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Samples in the style of artists /designers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Sketches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Your own photographs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Annotate and discuss the work.  Colour, pattern, materials, techniques, message the work gives.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rgbClr val="00B0F0"/>
                          </a:solidFill>
                        </a:rPr>
                        <a:t>Evaluate the designers/ artists work.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rgbClr val="00B0F0"/>
                          </a:solidFill>
                        </a:rPr>
                        <a:t>Give your opinion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rgbClr val="00B0F0"/>
                          </a:solidFill>
                        </a:rPr>
                        <a:t>How will it inspire you?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Get samples mounted in your book at the correct place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1" u="sng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</a:rPr>
                        <a:t>Samples need to be evaluated.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What did you do?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Why did you choose the materials/ techniques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How does it link to research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How could you develop further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Annotation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Describe the work  - talk about materials and techniques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Give your opinion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Explain how it could inspire you / has inspired you.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45358"/>
                  </a:ext>
                </a:extLst>
              </a:tr>
              <a:tr h="120544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AO2</a:t>
                      </a:r>
                    </a:p>
                    <a:p>
                      <a:pPr algn="ctr"/>
                      <a:r>
                        <a:rPr lang="en-GB" sz="1000" b="1" dirty="0"/>
                        <a:t>Demonstrate </a:t>
                      </a:r>
                    </a:p>
                  </a:txBody>
                  <a:tcPr vert="vert27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/>
                        <a:t>Create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Samples using different techniques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Samples using a variety of different materials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Explain how your samples link to concept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Evaluate samples and identify improvements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Show the improvements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What are your next steps?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Do you need to do further research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Sketches of hat designs fully annotated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Photos of hats you have made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Evaluate the hats you have made and explain how you could develop further?  Show through sketching.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Make a developed hat.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Further research  -  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</a:rPr>
                        <a:t>diesnt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need to be a designer but relevant to your theme.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News 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</a:rPr>
                        <a:t>storys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that link?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Think about the bigger picture.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Health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Economical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Social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Environmental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Moral 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226507"/>
                  </a:ext>
                </a:extLst>
              </a:tr>
              <a:tr h="48137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AO3</a:t>
                      </a:r>
                    </a:p>
                    <a:p>
                      <a:pPr algn="ctr"/>
                      <a:r>
                        <a:rPr lang="en-GB" sz="1000" b="1" dirty="0"/>
                        <a:t>Communicate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Communication</a:t>
                      </a:r>
                      <a:r>
                        <a:rPr lang="en-GB" sz="1000" b="0" dirty="0"/>
                        <a:t> </a:t>
                      </a:r>
                    </a:p>
                    <a:p>
                      <a:r>
                        <a:rPr lang="en-GB" sz="1000" b="0" dirty="0"/>
                        <a:t>Photographs, sketches, samples, annotation and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Make sure your book flows and tells a story </a:t>
                      </a:r>
                    </a:p>
                    <a:p>
                      <a:r>
                        <a:rPr lang="en-GB" sz="1000" b="1" u="sng" dirty="0">
                          <a:solidFill>
                            <a:schemeClr val="tx1"/>
                          </a:solidFill>
                        </a:rPr>
                        <a:t>Independent project 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Essay 3000 words maximum that communicates story 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Essay can include photographs 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Include bibliography 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82871"/>
                  </a:ext>
                </a:extLst>
              </a:tr>
              <a:tr h="6171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A04  - FINAL PIECE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Can you add any more to your final pieces – show off you skills and confidence from the past 2 years</a:t>
                      </a:r>
                    </a:p>
                    <a:p>
                      <a:endParaRPr lang="en-GB" sz="10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Final piece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Sketchbook</a:t>
                      </a:r>
                      <a:endParaRPr lang="en-GB" sz="1000" b="1" dirty="0"/>
                    </a:p>
                    <a:p>
                      <a:endParaRPr lang="en-GB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Mount large samples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Photographs of final piece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Create your collection – imagine you will display in the window of Harrods.  How would you want it to look? 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623328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FB6338F-78CD-47C7-B8AD-0E98A1516943}"/>
              </a:ext>
            </a:extLst>
          </p:cNvPr>
          <p:cNvSpPr/>
          <p:nvPr/>
        </p:nvSpPr>
        <p:spPr>
          <a:xfrm>
            <a:off x="9486900" y="341148"/>
            <a:ext cx="2305051" cy="617570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Transfer print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Stencil print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Lino print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Batik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Tie and Dye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Marbling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Hand embroidery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Machine embroidery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Reverse applique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Couching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Cut 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Vanishing muslin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Knitting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Crochet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Slashing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 Tube!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773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4D4CF43D2C144EAC9A80EED83EF978" ma:contentTypeVersion="10" ma:contentTypeDescription="Create a new document." ma:contentTypeScope="" ma:versionID="87182acd79f9382c3f3325a8edd9ab2e">
  <xsd:schema xmlns:xsd="http://www.w3.org/2001/XMLSchema" xmlns:xs="http://www.w3.org/2001/XMLSchema" xmlns:p="http://schemas.microsoft.com/office/2006/metadata/properties" xmlns:ns3="8dfc1df2-fba6-4c06-8e37-8d27e74b2c31" targetNamespace="http://schemas.microsoft.com/office/2006/metadata/properties" ma:root="true" ma:fieldsID="2b161dbbc8575cf115a4e3908a6c77bd" ns3:_="">
    <xsd:import namespace="8dfc1df2-fba6-4c06-8e37-8d27e74b2c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1df2-fba6-4c06-8e37-8d27e74b2c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7DBCF0-5398-4166-AC67-B65A48A151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CC2316-EC2A-420F-AB0A-06D36307E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1df2-fba6-4c06-8e37-8d27e74b2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59C01A-11BC-453C-B7FF-2149A3C0FDA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dfc1df2-fba6-4c06-8e37-8d27e74b2c3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7942</TotalTime>
  <Words>403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Meir</dc:creator>
  <cp:lastModifiedBy>Emma Meir</cp:lastModifiedBy>
  <cp:revision>47</cp:revision>
  <cp:lastPrinted>2023-09-21T12:51:05Z</cp:lastPrinted>
  <dcterms:created xsi:type="dcterms:W3CDTF">2017-06-19T12:09:16Z</dcterms:created>
  <dcterms:modified xsi:type="dcterms:W3CDTF">2024-09-24T18:30:02Z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0x010100F74D4CF43D2C144EAC9A80EED83EF978</vt:lpwstr>
  </property>
</Properties>
</file>